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79" r:id="rId9"/>
    <p:sldId id="266" r:id="rId10"/>
    <p:sldId id="264" r:id="rId11"/>
    <p:sldId id="263" r:id="rId12"/>
    <p:sldId id="273" r:id="rId13"/>
    <p:sldId id="287" r:id="rId14"/>
    <p:sldId id="265" r:id="rId15"/>
    <p:sldId id="313" r:id="rId16"/>
    <p:sldId id="290" r:id="rId17"/>
    <p:sldId id="271" r:id="rId18"/>
    <p:sldId id="282" r:id="rId19"/>
    <p:sldId id="268" r:id="rId20"/>
    <p:sldId id="276" r:id="rId21"/>
    <p:sldId id="283" r:id="rId22"/>
    <p:sldId id="284" r:id="rId23"/>
    <p:sldId id="285" r:id="rId24"/>
    <p:sldId id="286" r:id="rId25"/>
    <p:sldId id="277" r:id="rId26"/>
    <p:sldId id="289" r:id="rId27"/>
    <p:sldId id="281" r:id="rId28"/>
    <p:sldId id="295" r:id="rId29"/>
    <p:sldId id="278" r:id="rId30"/>
    <p:sldId id="275" r:id="rId31"/>
    <p:sldId id="293" r:id="rId32"/>
    <p:sldId id="297" r:id="rId33"/>
    <p:sldId id="296" r:id="rId34"/>
    <p:sldId id="309" r:id="rId35"/>
    <p:sldId id="310" r:id="rId36"/>
    <p:sldId id="311" r:id="rId37"/>
    <p:sldId id="288" r:id="rId38"/>
    <p:sldId id="298" r:id="rId39"/>
    <p:sldId id="304" r:id="rId40"/>
    <p:sldId id="300" r:id="rId41"/>
    <p:sldId id="301" r:id="rId42"/>
    <p:sldId id="302" r:id="rId43"/>
    <p:sldId id="303" r:id="rId44"/>
    <p:sldId id="305" r:id="rId45"/>
    <p:sldId id="306" r:id="rId46"/>
    <p:sldId id="307" r:id="rId47"/>
    <p:sldId id="299" r:id="rId48"/>
    <p:sldId id="30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000" autoAdjust="0"/>
  </p:normalViewPr>
  <p:slideViewPr>
    <p:cSldViewPr snapToGrid="0">
      <p:cViewPr varScale="1">
        <p:scale>
          <a:sx n="79" d="100"/>
          <a:sy n="79" d="100"/>
        </p:scale>
        <p:origin x="9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CE764-7996-4D3E-AAE2-A116E7F612D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27C32F-60DA-4D00-A47A-B9672AC71559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64581211-485C-478F-BEEA-6BA53D80CD77}" type="parTrans" cxnId="{9C7D06E9-5A85-465F-9906-DB3A1B10E53C}">
      <dgm:prSet/>
      <dgm:spPr/>
      <dgm:t>
        <a:bodyPr/>
        <a:lstStyle/>
        <a:p>
          <a:endParaRPr lang="en-US"/>
        </a:p>
      </dgm:t>
    </dgm:pt>
    <dgm:pt modelId="{2FDEEB1A-DF9F-40CB-93B3-C68BA02B860A}" type="sibTrans" cxnId="{9C7D06E9-5A85-465F-9906-DB3A1B10E53C}">
      <dgm:prSet/>
      <dgm:spPr/>
      <dgm:t>
        <a:bodyPr/>
        <a:lstStyle/>
        <a:p>
          <a:endParaRPr lang="en-US"/>
        </a:p>
      </dgm:t>
    </dgm:pt>
    <dgm:pt modelId="{352AF4A4-0EE4-43AC-8A84-AFEF4CF1FAED}">
      <dgm:prSet phldrT="[Text]"/>
      <dgm:spPr/>
      <dgm:t>
        <a:bodyPr/>
        <a:lstStyle/>
        <a:p>
          <a:r>
            <a:rPr lang="en-US" dirty="0" smtClean="0"/>
            <a:t>Supervised learning</a:t>
          </a:r>
          <a:endParaRPr lang="en-US" dirty="0"/>
        </a:p>
      </dgm:t>
    </dgm:pt>
    <dgm:pt modelId="{796A8A7C-9DA8-4498-87D9-8D8E41DE0208}" type="parTrans" cxnId="{F8E14907-F583-4268-A99E-B8D39697A957}">
      <dgm:prSet/>
      <dgm:spPr/>
      <dgm:t>
        <a:bodyPr/>
        <a:lstStyle/>
        <a:p>
          <a:endParaRPr lang="en-US"/>
        </a:p>
      </dgm:t>
    </dgm:pt>
    <dgm:pt modelId="{523DC054-49FC-4D55-A2F2-C77A93E1F860}" type="sibTrans" cxnId="{F8E14907-F583-4268-A99E-B8D39697A957}">
      <dgm:prSet/>
      <dgm:spPr/>
      <dgm:t>
        <a:bodyPr/>
        <a:lstStyle/>
        <a:p>
          <a:endParaRPr lang="en-US"/>
        </a:p>
      </dgm:t>
    </dgm:pt>
    <dgm:pt modelId="{5061F8CB-944B-4830-8594-E0D8B8F0D8F4}">
      <dgm:prSet phldrT="[Text]"/>
      <dgm:spPr/>
      <dgm:t>
        <a:bodyPr/>
        <a:lstStyle/>
        <a:p>
          <a:r>
            <a:rPr lang="en-US" dirty="0" smtClean="0"/>
            <a:t>Unsupervised learning</a:t>
          </a:r>
          <a:endParaRPr lang="en-US" dirty="0"/>
        </a:p>
      </dgm:t>
    </dgm:pt>
    <dgm:pt modelId="{3B68021E-42D0-41C2-925B-72584DD00EC2}" type="parTrans" cxnId="{195D20F2-145D-4EA2-B7EA-76B809BFB5AA}">
      <dgm:prSet/>
      <dgm:spPr/>
      <dgm:t>
        <a:bodyPr/>
        <a:lstStyle/>
        <a:p>
          <a:endParaRPr lang="en-US"/>
        </a:p>
      </dgm:t>
    </dgm:pt>
    <dgm:pt modelId="{11405181-F4CB-4DE6-AA53-0FCA15570DBB}" type="sibTrans" cxnId="{195D20F2-145D-4EA2-B7EA-76B809BFB5AA}">
      <dgm:prSet/>
      <dgm:spPr/>
      <dgm:t>
        <a:bodyPr/>
        <a:lstStyle/>
        <a:p>
          <a:endParaRPr lang="en-US"/>
        </a:p>
      </dgm:t>
    </dgm:pt>
    <dgm:pt modelId="{183D3DD3-A942-49A3-98E0-6B954D485FA5}">
      <dgm:prSet phldrT="[Text]"/>
      <dgm:spPr/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1782DF04-F5FD-4DE7-BAA4-1AC123EF7FAD}" type="parTrans" cxnId="{805FA01D-DCE0-47CD-AFDE-08E3F6537E30}">
      <dgm:prSet/>
      <dgm:spPr/>
      <dgm:t>
        <a:bodyPr/>
        <a:lstStyle/>
        <a:p>
          <a:endParaRPr lang="en-US"/>
        </a:p>
      </dgm:t>
    </dgm:pt>
    <dgm:pt modelId="{28FAD8A6-DFC8-4488-B5E0-AB37F522107D}" type="sibTrans" cxnId="{805FA01D-DCE0-47CD-AFDE-08E3F6537E30}">
      <dgm:prSet/>
      <dgm:spPr/>
      <dgm:t>
        <a:bodyPr/>
        <a:lstStyle/>
        <a:p>
          <a:endParaRPr lang="en-US"/>
        </a:p>
      </dgm:t>
    </dgm:pt>
    <dgm:pt modelId="{1C56B09A-FBE3-4ACF-BED7-15323EA93CD6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y</a:t>
          </a:r>
          <a:r>
            <a:rPr lang="en-US" dirty="0" smtClean="0"/>
            <a:t>=f(</a:t>
          </a:r>
          <a:r>
            <a:rPr lang="en-US" dirty="0" smtClean="0">
              <a:solidFill>
                <a:srgbClr val="FF0000"/>
              </a:solidFill>
            </a:rPr>
            <a:t>x</a:t>
          </a:r>
          <a:r>
            <a:rPr lang="en-US" dirty="0" smtClean="0"/>
            <a:t>)</a:t>
          </a:r>
          <a:endParaRPr lang="en-US" dirty="0"/>
        </a:p>
      </dgm:t>
    </dgm:pt>
    <dgm:pt modelId="{EF99FDA7-DCC7-4070-83FD-99A6329CE892}" type="parTrans" cxnId="{741171DD-235A-4BD5-9960-0E473D972BE4}">
      <dgm:prSet/>
      <dgm:spPr/>
      <dgm:t>
        <a:bodyPr/>
        <a:lstStyle/>
        <a:p>
          <a:endParaRPr lang="zh-CN" altLang="en-US"/>
        </a:p>
      </dgm:t>
    </dgm:pt>
    <dgm:pt modelId="{04E2E508-461D-4C95-BF85-797B76EC2EDE}" type="sibTrans" cxnId="{741171DD-235A-4BD5-9960-0E473D972BE4}">
      <dgm:prSet/>
      <dgm:spPr/>
      <dgm:t>
        <a:bodyPr/>
        <a:lstStyle/>
        <a:p>
          <a:endParaRPr lang="zh-CN" altLang="en-US"/>
        </a:p>
      </dgm:t>
    </dgm:pt>
    <dgm:pt modelId="{5B915A2F-982B-4C8E-8E2C-7F5470355A0B}">
      <dgm:prSet phldrT="[Text]"/>
      <dgm:spPr/>
      <dgm:t>
        <a:bodyPr/>
        <a:lstStyle/>
        <a:p>
          <a:r>
            <a:rPr lang="en-US" dirty="0" smtClean="0"/>
            <a:t>f(</a:t>
          </a:r>
          <a:r>
            <a:rPr lang="en-US" dirty="0" smtClean="0">
              <a:solidFill>
                <a:srgbClr val="FF0000"/>
              </a:solidFill>
            </a:rPr>
            <a:t>x</a:t>
          </a:r>
          <a:r>
            <a:rPr lang="en-US" dirty="0" smtClean="0"/>
            <a:t>)</a:t>
          </a:r>
          <a:endParaRPr lang="en-US" dirty="0"/>
        </a:p>
      </dgm:t>
    </dgm:pt>
    <dgm:pt modelId="{F39627D7-EB69-4A05-9F57-8EA5CDEA7D1E}" type="parTrans" cxnId="{C2EEE4AC-BD28-496A-A184-285520C1C6E5}">
      <dgm:prSet/>
      <dgm:spPr/>
      <dgm:t>
        <a:bodyPr/>
        <a:lstStyle/>
        <a:p>
          <a:endParaRPr lang="zh-CN" altLang="en-US"/>
        </a:p>
      </dgm:t>
    </dgm:pt>
    <dgm:pt modelId="{F93B2973-FD04-43C9-B563-45F2118833D7}" type="sibTrans" cxnId="{C2EEE4AC-BD28-496A-A184-285520C1C6E5}">
      <dgm:prSet/>
      <dgm:spPr/>
      <dgm:t>
        <a:bodyPr/>
        <a:lstStyle/>
        <a:p>
          <a:endParaRPr lang="zh-CN" altLang="en-US"/>
        </a:p>
      </dgm:t>
    </dgm:pt>
    <dgm:pt modelId="{B5C2CA98-214E-40EB-BD65-68ACC3755CF6}">
      <dgm:prSet phldrT="[Text]"/>
      <dgm:spPr/>
      <dgm:t>
        <a:bodyPr/>
        <a:lstStyle/>
        <a:p>
          <a:r>
            <a:rPr lang="en-US" dirty="0" smtClean="0"/>
            <a:t>y=f(</a:t>
          </a:r>
          <a:r>
            <a:rPr lang="en-US" dirty="0" smtClean="0">
              <a:solidFill>
                <a:srgbClr val="FF0000"/>
              </a:solidFill>
            </a:rPr>
            <a:t>a</a:t>
          </a:r>
          <a:r>
            <a:rPr lang="en-US" dirty="0" smtClean="0"/>
            <a:t>)  </a:t>
          </a:r>
          <a:r>
            <a:rPr lang="en-US" altLang="zh-CN" dirty="0" smtClean="0">
              <a:solidFill>
                <a:srgbClr val="FF0000"/>
              </a:solidFill>
            </a:rPr>
            <a:t>r</a:t>
          </a:r>
          <a:endParaRPr lang="en-US" dirty="0">
            <a:solidFill>
              <a:srgbClr val="FF0000"/>
            </a:solidFill>
          </a:endParaRPr>
        </a:p>
      </dgm:t>
    </dgm:pt>
    <dgm:pt modelId="{5A61F171-B739-46D7-991D-A71E94C6107C}" type="parTrans" cxnId="{4AE4D1D7-CDCA-4F54-B88C-434117122CD5}">
      <dgm:prSet/>
      <dgm:spPr/>
      <dgm:t>
        <a:bodyPr/>
        <a:lstStyle/>
        <a:p>
          <a:endParaRPr lang="zh-CN" altLang="en-US"/>
        </a:p>
      </dgm:t>
    </dgm:pt>
    <dgm:pt modelId="{0102E0BE-C801-4D44-8B85-9276C90A22AF}" type="sibTrans" cxnId="{4AE4D1D7-CDCA-4F54-B88C-434117122CD5}">
      <dgm:prSet/>
      <dgm:spPr/>
      <dgm:t>
        <a:bodyPr/>
        <a:lstStyle/>
        <a:p>
          <a:endParaRPr lang="zh-CN" altLang="en-US"/>
        </a:p>
      </dgm:t>
    </dgm:pt>
    <dgm:pt modelId="{7D875D57-2C22-47C5-8A26-91BF88E4E160}" type="pres">
      <dgm:prSet presAssocID="{3BDCE764-7996-4D3E-AAE2-A116E7F612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1EA2B41-57C1-482A-B854-D547F2CF3C33}" type="pres">
      <dgm:prSet presAssocID="{A227C32F-60DA-4D00-A47A-B9672AC71559}" presName="hierRoot1" presStyleCnt="0">
        <dgm:presLayoutVars>
          <dgm:hierBranch val="init"/>
        </dgm:presLayoutVars>
      </dgm:prSet>
      <dgm:spPr/>
    </dgm:pt>
    <dgm:pt modelId="{02610553-D3AD-4DB7-BFDE-08651F947F5D}" type="pres">
      <dgm:prSet presAssocID="{A227C32F-60DA-4D00-A47A-B9672AC71559}" presName="rootComposite1" presStyleCnt="0"/>
      <dgm:spPr/>
    </dgm:pt>
    <dgm:pt modelId="{5E117218-E60D-4912-9590-7704AA42190D}" type="pres">
      <dgm:prSet presAssocID="{A227C32F-60DA-4D00-A47A-B9672AC7155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46344D-EE84-489F-8271-45A46BDDF943}" type="pres">
      <dgm:prSet presAssocID="{A227C32F-60DA-4D00-A47A-B9672AC71559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D7D53CB-6344-459B-BDBB-5A60A0E1CD6E}" type="pres">
      <dgm:prSet presAssocID="{A227C32F-60DA-4D00-A47A-B9672AC71559}" presName="hierChild2" presStyleCnt="0"/>
      <dgm:spPr/>
    </dgm:pt>
    <dgm:pt modelId="{C15354E8-248E-4686-83CA-5ED29E0BB99C}" type="pres">
      <dgm:prSet presAssocID="{796A8A7C-9DA8-4498-87D9-8D8E41DE0208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E63B7045-1FFE-4FBA-8CD9-BC1376FC60C4}" type="pres">
      <dgm:prSet presAssocID="{352AF4A4-0EE4-43AC-8A84-AFEF4CF1FAED}" presName="hierRoot2" presStyleCnt="0">
        <dgm:presLayoutVars>
          <dgm:hierBranch val="init"/>
        </dgm:presLayoutVars>
      </dgm:prSet>
      <dgm:spPr/>
    </dgm:pt>
    <dgm:pt modelId="{09A1B33B-C091-452A-9585-301484C810F3}" type="pres">
      <dgm:prSet presAssocID="{352AF4A4-0EE4-43AC-8A84-AFEF4CF1FAED}" presName="rootComposite" presStyleCnt="0"/>
      <dgm:spPr/>
    </dgm:pt>
    <dgm:pt modelId="{54D7AF30-9690-4041-9575-502F889DB3EF}" type="pres">
      <dgm:prSet presAssocID="{352AF4A4-0EE4-43AC-8A84-AFEF4CF1FAE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71E6E-CDB2-4E04-9976-EF9E83E71966}" type="pres">
      <dgm:prSet presAssocID="{352AF4A4-0EE4-43AC-8A84-AFEF4CF1FAE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D646FCDB-5CC4-4529-99CE-FD520713F781}" type="pres">
      <dgm:prSet presAssocID="{352AF4A4-0EE4-43AC-8A84-AFEF4CF1FAED}" presName="hierChild4" presStyleCnt="0"/>
      <dgm:spPr/>
    </dgm:pt>
    <dgm:pt modelId="{EC4E89BC-1935-4043-8FB0-F569FFDA90DF}" type="pres">
      <dgm:prSet presAssocID="{EF99FDA7-DCC7-4070-83FD-99A6329CE892}" presName="Name37" presStyleLbl="parChTrans1D3" presStyleIdx="0" presStyleCnt="3"/>
      <dgm:spPr/>
      <dgm:t>
        <a:bodyPr/>
        <a:lstStyle/>
        <a:p>
          <a:endParaRPr lang="zh-CN" altLang="en-US"/>
        </a:p>
      </dgm:t>
    </dgm:pt>
    <dgm:pt modelId="{D0826724-B5B5-4EA6-9CB3-626BA381C336}" type="pres">
      <dgm:prSet presAssocID="{1C56B09A-FBE3-4ACF-BED7-15323EA93CD6}" presName="hierRoot2" presStyleCnt="0">
        <dgm:presLayoutVars>
          <dgm:hierBranch val="init"/>
        </dgm:presLayoutVars>
      </dgm:prSet>
      <dgm:spPr/>
    </dgm:pt>
    <dgm:pt modelId="{4482B6BE-F9E9-4CFB-B469-DAE3C006B7FB}" type="pres">
      <dgm:prSet presAssocID="{1C56B09A-FBE3-4ACF-BED7-15323EA93CD6}" presName="rootComposite" presStyleCnt="0"/>
      <dgm:spPr/>
    </dgm:pt>
    <dgm:pt modelId="{A8E0D5C1-400F-4507-B80C-EF4EA025F3E9}" type="pres">
      <dgm:prSet presAssocID="{1C56B09A-FBE3-4ACF-BED7-15323EA93CD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D3582A-4FCA-45E5-ACD1-F702855383AA}" type="pres">
      <dgm:prSet presAssocID="{1C56B09A-FBE3-4ACF-BED7-15323EA93CD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4BFEE1B5-E3E2-47DB-A37D-19349BAB0A0A}" type="pres">
      <dgm:prSet presAssocID="{1C56B09A-FBE3-4ACF-BED7-15323EA93CD6}" presName="hierChild4" presStyleCnt="0"/>
      <dgm:spPr/>
    </dgm:pt>
    <dgm:pt modelId="{66174C68-3B7E-4A43-9FAF-3CB44D031410}" type="pres">
      <dgm:prSet presAssocID="{1C56B09A-FBE3-4ACF-BED7-15323EA93CD6}" presName="hierChild5" presStyleCnt="0"/>
      <dgm:spPr/>
    </dgm:pt>
    <dgm:pt modelId="{4334F3AC-F2E7-4C84-903C-4351A7179057}" type="pres">
      <dgm:prSet presAssocID="{352AF4A4-0EE4-43AC-8A84-AFEF4CF1FAED}" presName="hierChild5" presStyleCnt="0"/>
      <dgm:spPr/>
    </dgm:pt>
    <dgm:pt modelId="{EF033E2A-F67B-459E-93B9-30544B3F5D55}" type="pres">
      <dgm:prSet presAssocID="{3B68021E-42D0-41C2-925B-72584DD00EC2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8A54F9B3-A6FB-42FF-9B6D-8AD436058480}" type="pres">
      <dgm:prSet presAssocID="{5061F8CB-944B-4830-8594-E0D8B8F0D8F4}" presName="hierRoot2" presStyleCnt="0">
        <dgm:presLayoutVars>
          <dgm:hierBranch val="init"/>
        </dgm:presLayoutVars>
      </dgm:prSet>
      <dgm:spPr/>
    </dgm:pt>
    <dgm:pt modelId="{31A18612-1E66-4CCC-A9EC-FD13B40BEE28}" type="pres">
      <dgm:prSet presAssocID="{5061F8CB-944B-4830-8594-E0D8B8F0D8F4}" presName="rootComposite" presStyleCnt="0"/>
      <dgm:spPr/>
    </dgm:pt>
    <dgm:pt modelId="{C4C8C46E-7429-46BB-9C08-CFAEC9500E71}" type="pres">
      <dgm:prSet presAssocID="{5061F8CB-944B-4830-8594-E0D8B8F0D8F4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459589-0C96-4D06-BAD1-47076AE55710}" type="pres">
      <dgm:prSet presAssocID="{5061F8CB-944B-4830-8594-E0D8B8F0D8F4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2620FD1E-EC41-40ED-BB61-C9C90195F745}" type="pres">
      <dgm:prSet presAssocID="{5061F8CB-944B-4830-8594-E0D8B8F0D8F4}" presName="hierChild4" presStyleCnt="0"/>
      <dgm:spPr/>
    </dgm:pt>
    <dgm:pt modelId="{6281CA7A-4894-485F-8A94-55B7F2EB4E3B}" type="pres">
      <dgm:prSet presAssocID="{F39627D7-EB69-4A05-9F57-8EA5CDEA7D1E}" presName="Name37" presStyleLbl="parChTrans1D3" presStyleIdx="1" presStyleCnt="3"/>
      <dgm:spPr/>
      <dgm:t>
        <a:bodyPr/>
        <a:lstStyle/>
        <a:p>
          <a:endParaRPr lang="zh-CN" altLang="en-US"/>
        </a:p>
      </dgm:t>
    </dgm:pt>
    <dgm:pt modelId="{4872D414-AD8C-47DA-A720-F0A85BD21CAD}" type="pres">
      <dgm:prSet presAssocID="{5B915A2F-982B-4C8E-8E2C-7F5470355A0B}" presName="hierRoot2" presStyleCnt="0">
        <dgm:presLayoutVars>
          <dgm:hierBranch val="init"/>
        </dgm:presLayoutVars>
      </dgm:prSet>
      <dgm:spPr/>
    </dgm:pt>
    <dgm:pt modelId="{16889CBD-B2A1-4F9D-A9F4-18D4509CDA8B}" type="pres">
      <dgm:prSet presAssocID="{5B915A2F-982B-4C8E-8E2C-7F5470355A0B}" presName="rootComposite" presStyleCnt="0"/>
      <dgm:spPr/>
    </dgm:pt>
    <dgm:pt modelId="{7B62D8F2-DDF2-4C76-8583-42EA519FCE7B}" type="pres">
      <dgm:prSet presAssocID="{5B915A2F-982B-4C8E-8E2C-7F5470355A0B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CAD0CC-7D8F-4CE5-A7D5-0022A20EB1C8}" type="pres">
      <dgm:prSet presAssocID="{5B915A2F-982B-4C8E-8E2C-7F5470355A0B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3D0F5642-762C-4A6A-9401-6C20D4BB2EE8}" type="pres">
      <dgm:prSet presAssocID="{5B915A2F-982B-4C8E-8E2C-7F5470355A0B}" presName="hierChild4" presStyleCnt="0"/>
      <dgm:spPr/>
    </dgm:pt>
    <dgm:pt modelId="{AD2C81CB-8508-4E6C-AA6F-4D5F73C1CF7C}" type="pres">
      <dgm:prSet presAssocID="{5B915A2F-982B-4C8E-8E2C-7F5470355A0B}" presName="hierChild5" presStyleCnt="0"/>
      <dgm:spPr/>
    </dgm:pt>
    <dgm:pt modelId="{F8309D9E-3F21-4A1B-B3CE-48CD00EBE4E5}" type="pres">
      <dgm:prSet presAssocID="{5061F8CB-944B-4830-8594-E0D8B8F0D8F4}" presName="hierChild5" presStyleCnt="0"/>
      <dgm:spPr/>
    </dgm:pt>
    <dgm:pt modelId="{5EE70376-9018-4568-98DE-493E6A62C41D}" type="pres">
      <dgm:prSet presAssocID="{1782DF04-F5FD-4DE7-BAA4-1AC123EF7FAD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1ABCD85E-774A-41F1-B12D-E50A9E55577A}" type="pres">
      <dgm:prSet presAssocID="{183D3DD3-A942-49A3-98E0-6B954D485FA5}" presName="hierRoot2" presStyleCnt="0">
        <dgm:presLayoutVars>
          <dgm:hierBranch val="init"/>
        </dgm:presLayoutVars>
      </dgm:prSet>
      <dgm:spPr/>
    </dgm:pt>
    <dgm:pt modelId="{1FDE2A33-0976-408D-A97C-A2F8162AEA00}" type="pres">
      <dgm:prSet presAssocID="{183D3DD3-A942-49A3-98E0-6B954D485FA5}" presName="rootComposite" presStyleCnt="0"/>
      <dgm:spPr/>
    </dgm:pt>
    <dgm:pt modelId="{0DA20B89-3AC6-4AF0-9B14-7893BAD89964}" type="pres">
      <dgm:prSet presAssocID="{183D3DD3-A942-49A3-98E0-6B954D485FA5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D768F1-E438-4629-8E37-48E98E2C033F}" type="pres">
      <dgm:prSet presAssocID="{183D3DD3-A942-49A3-98E0-6B954D485FA5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AFB1140-3A4A-4A43-96BF-6A514CB35AE1}" type="pres">
      <dgm:prSet presAssocID="{183D3DD3-A942-49A3-98E0-6B954D485FA5}" presName="hierChild4" presStyleCnt="0"/>
      <dgm:spPr/>
    </dgm:pt>
    <dgm:pt modelId="{F0D6A54B-A41F-4BCF-9743-6050A4C310A3}" type="pres">
      <dgm:prSet presAssocID="{5A61F171-B739-46D7-991D-A71E94C6107C}" presName="Name37" presStyleLbl="parChTrans1D3" presStyleIdx="2" presStyleCnt="3"/>
      <dgm:spPr/>
      <dgm:t>
        <a:bodyPr/>
        <a:lstStyle/>
        <a:p>
          <a:endParaRPr lang="zh-CN" altLang="en-US"/>
        </a:p>
      </dgm:t>
    </dgm:pt>
    <dgm:pt modelId="{B06FC0C8-0305-429F-9CED-755867E16455}" type="pres">
      <dgm:prSet presAssocID="{B5C2CA98-214E-40EB-BD65-68ACC3755CF6}" presName="hierRoot2" presStyleCnt="0">
        <dgm:presLayoutVars>
          <dgm:hierBranch val="init"/>
        </dgm:presLayoutVars>
      </dgm:prSet>
      <dgm:spPr/>
    </dgm:pt>
    <dgm:pt modelId="{2E96560B-7AEC-4057-8783-FAEDC5D9817F}" type="pres">
      <dgm:prSet presAssocID="{B5C2CA98-214E-40EB-BD65-68ACC3755CF6}" presName="rootComposite" presStyleCnt="0"/>
      <dgm:spPr/>
    </dgm:pt>
    <dgm:pt modelId="{015D3DC3-9D66-4D73-83F0-49CEE1CB5861}" type="pres">
      <dgm:prSet presAssocID="{B5C2CA98-214E-40EB-BD65-68ACC3755CF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DA034C-1127-4D4E-AEEB-9B7B231CA22D}" type="pres">
      <dgm:prSet presAssocID="{B5C2CA98-214E-40EB-BD65-68ACC3755CF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0E9DDE42-3880-45E4-A858-54229392A3E8}" type="pres">
      <dgm:prSet presAssocID="{B5C2CA98-214E-40EB-BD65-68ACC3755CF6}" presName="hierChild4" presStyleCnt="0"/>
      <dgm:spPr/>
    </dgm:pt>
    <dgm:pt modelId="{7D6189B1-0FCB-4874-B41D-75FD4E618AFF}" type="pres">
      <dgm:prSet presAssocID="{B5C2CA98-214E-40EB-BD65-68ACC3755CF6}" presName="hierChild5" presStyleCnt="0"/>
      <dgm:spPr/>
    </dgm:pt>
    <dgm:pt modelId="{65B57E5E-BEC8-41B3-945E-BED2BD39842D}" type="pres">
      <dgm:prSet presAssocID="{183D3DD3-A942-49A3-98E0-6B954D485FA5}" presName="hierChild5" presStyleCnt="0"/>
      <dgm:spPr/>
    </dgm:pt>
    <dgm:pt modelId="{18B3F0FE-D112-4D41-8361-67DE0D55CEF2}" type="pres">
      <dgm:prSet presAssocID="{A227C32F-60DA-4D00-A47A-B9672AC71559}" presName="hierChild3" presStyleCnt="0"/>
      <dgm:spPr/>
    </dgm:pt>
  </dgm:ptLst>
  <dgm:cxnLst>
    <dgm:cxn modelId="{F8E14907-F583-4268-A99E-B8D39697A957}" srcId="{A227C32F-60DA-4D00-A47A-B9672AC71559}" destId="{352AF4A4-0EE4-43AC-8A84-AFEF4CF1FAED}" srcOrd="0" destOrd="0" parTransId="{796A8A7C-9DA8-4498-87D9-8D8E41DE0208}" sibTransId="{523DC054-49FC-4D55-A2F2-C77A93E1F860}"/>
    <dgm:cxn modelId="{28F12997-8FED-46BD-B0AB-BC6A482DDC61}" type="presOf" srcId="{B5C2CA98-214E-40EB-BD65-68ACC3755CF6}" destId="{A9DA034C-1127-4D4E-AEEB-9B7B231CA22D}" srcOrd="1" destOrd="0" presId="urn:microsoft.com/office/officeart/2005/8/layout/orgChart1"/>
    <dgm:cxn modelId="{2DC8234D-7AE2-4689-A93B-43441300544E}" type="presOf" srcId="{5061F8CB-944B-4830-8594-E0D8B8F0D8F4}" destId="{7B459589-0C96-4D06-BAD1-47076AE55710}" srcOrd="1" destOrd="0" presId="urn:microsoft.com/office/officeart/2005/8/layout/orgChart1"/>
    <dgm:cxn modelId="{8905292A-BEA8-4A70-81CE-56FF770FABDB}" type="presOf" srcId="{183D3DD3-A942-49A3-98E0-6B954D485FA5}" destId="{EAD768F1-E438-4629-8E37-48E98E2C033F}" srcOrd="1" destOrd="0" presId="urn:microsoft.com/office/officeart/2005/8/layout/orgChart1"/>
    <dgm:cxn modelId="{210B37BC-948E-4733-887F-94F45A72CAD4}" type="presOf" srcId="{183D3DD3-A942-49A3-98E0-6B954D485FA5}" destId="{0DA20B89-3AC6-4AF0-9B14-7893BAD89964}" srcOrd="0" destOrd="0" presId="urn:microsoft.com/office/officeart/2005/8/layout/orgChart1"/>
    <dgm:cxn modelId="{4AE4D1D7-CDCA-4F54-B88C-434117122CD5}" srcId="{183D3DD3-A942-49A3-98E0-6B954D485FA5}" destId="{B5C2CA98-214E-40EB-BD65-68ACC3755CF6}" srcOrd="0" destOrd="0" parTransId="{5A61F171-B739-46D7-991D-A71E94C6107C}" sibTransId="{0102E0BE-C801-4D44-8B85-9276C90A22AF}"/>
    <dgm:cxn modelId="{195D20F2-145D-4EA2-B7EA-76B809BFB5AA}" srcId="{A227C32F-60DA-4D00-A47A-B9672AC71559}" destId="{5061F8CB-944B-4830-8594-E0D8B8F0D8F4}" srcOrd="1" destOrd="0" parTransId="{3B68021E-42D0-41C2-925B-72584DD00EC2}" sibTransId="{11405181-F4CB-4DE6-AA53-0FCA15570DBB}"/>
    <dgm:cxn modelId="{DEF87113-1CB9-42FB-8D55-3122D5BDBFF1}" type="presOf" srcId="{1C56B09A-FBE3-4ACF-BED7-15323EA93CD6}" destId="{A8E0D5C1-400F-4507-B80C-EF4EA025F3E9}" srcOrd="0" destOrd="0" presId="urn:microsoft.com/office/officeart/2005/8/layout/orgChart1"/>
    <dgm:cxn modelId="{741171DD-235A-4BD5-9960-0E473D972BE4}" srcId="{352AF4A4-0EE4-43AC-8A84-AFEF4CF1FAED}" destId="{1C56B09A-FBE3-4ACF-BED7-15323EA93CD6}" srcOrd="0" destOrd="0" parTransId="{EF99FDA7-DCC7-4070-83FD-99A6329CE892}" sibTransId="{04E2E508-461D-4C95-BF85-797B76EC2EDE}"/>
    <dgm:cxn modelId="{D6910BAC-F4AA-449F-B6AD-55DBD036AB23}" type="presOf" srcId="{5B915A2F-982B-4C8E-8E2C-7F5470355A0B}" destId="{7B62D8F2-DDF2-4C76-8583-42EA519FCE7B}" srcOrd="0" destOrd="0" presId="urn:microsoft.com/office/officeart/2005/8/layout/orgChart1"/>
    <dgm:cxn modelId="{9C7D06E9-5A85-465F-9906-DB3A1B10E53C}" srcId="{3BDCE764-7996-4D3E-AAE2-A116E7F612DB}" destId="{A227C32F-60DA-4D00-A47A-B9672AC71559}" srcOrd="0" destOrd="0" parTransId="{64581211-485C-478F-BEEA-6BA53D80CD77}" sibTransId="{2FDEEB1A-DF9F-40CB-93B3-C68BA02B860A}"/>
    <dgm:cxn modelId="{0EC3FF5A-5EDF-4745-AD4C-B540A693301C}" type="presOf" srcId="{5A61F171-B739-46D7-991D-A71E94C6107C}" destId="{F0D6A54B-A41F-4BCF-9743-6050A4C310A3}" srcOrd="0" destOrd="0" presId="urn:microsoft.com/office/officeart/2005/8/layout/orgChart1"/>
    <dgm:cxn modelId="{41CEE190-A823-42AC-BDC8-F9E6300244C1}" type="presOf" srcId="{F39627D7-EB69-4A05-9F57-8EA5CDEA7D1E}" destId="{6281CA7A-4894-485F-8A94-55B7F2EB4E3B}" srcOrd="0" destOrd="0" presId="urn:microsoft.com/office/officeart/2005/8/layout/orgChart1"/>
    <dgm:cxn modelId="{AE88C390-4A43-434A-A4A9-D58584B6683F}" type="presOf" srcId="{352AF4A4-0EE4-43AC-8A84-AFEF4CF1FAED}" destId="{82E71E6E-CDB2-4E04-9976-EF9E83E71966}" srcOrd="1" destOrd="0" presId="urn:microsoft.com/office/officeart/2005/8/layout/orgChart1"/>
    <dgm:cxn modelId="{C2EEE4AC-BD28-496A-A184-285520C1C6E5}" srcId="{5061F8CB-944B-4830-8594-E0D8B8F0D8F4}" destId="{5B915A2F-982B-4C8E-8E2C-7F5470355A0B}" srcOrd="0" destOrd="0" parTransId="{F39627D7-EB69-4A05-9F57-8EA5CDEA7D1E}" sibTransId="{F93B2973-FD04-43C9-B563-45F2118833D7}"/>
    <dgm:cxn modelId="{0DCA9ED7-DFB0-4B17-82C3-7E270A9F6E1A}" type="presOf" srcId="{5B915A2F-982B-4C8E-8E2C-7F5470355A0B}" destId="{63CAD0CC-7D8F-4CE5-A7D5-0022A20EB1C8}" srcOrd="1" destOrd="0" presId="urn:microsoft.com/office/officeart/2005/8/layout/orgChart1"/>
    <dgm:cxn modelId="{351B2C95-53F1-467E-AFDC-E5E2567223DD}" type="presOf" srcId="{3BDCE764-7996-4D3E-AAE2-A116E7F612DB}" destId="{7D875D57-2C22-47C5-8A26-91BF88E4E160}" srcOrd="0" destOrd="0" presId="urn:microsoft.com/office/officeart/2005/8/layout/orgChart1"/>
    <dgm:cxn modelId="{D65CEB47-12DD-4BA2-9D56-64AAF817C19D}" type="presOf" srcId="{3B68021E-42D0-41C2-925B-72584DD00EC2}" destId="{EF033E2A-F67B-459E-93B9-30544B3F5D55}" srcOrd="0" destOrd="0" presId="urn:microsoft.com/office/officeart/2005/8/layout/orgChart1"/>
    <dgm:cxn modelId="{4AA19171-DE6E-4780-A83D-88BB0186DC02}" type="presOf" srcId="{A227C32F-60DA-4D00-A47A-B9672AC71559}" destId="{4046344D-EE84-489F-8271-45A46BDDF943}" srcOrd="1" destOrd="0" presId="urn:microsoft.com/office/officeart/2005/8/layout/orgChart1"/>
    <dgm:cxn modelId="{648656B4-73CA-4123-86C7-C4DAC54A0237}" type="presOf" srcId="{1782DF04-F5FD-4DE7-BAA4-1AC123EF7FAD}" destId="{5EE70376-9018-4568-98DE-493E6A62C41D}" srcOrd="0" destOrd="0" presId="urn:microsoft.com/office/officeart/2005/8/layout/orgChart1"/>
    <dgm:cxn modelId="{22A1E972-381C-4971-BCEB-FE9CA642AD45}" type="presOf" srcId="{A227C32F-60DA-4D00-A47A-B9672AC71559}" destId="{5E117218-E60D-4912-9590-7704AA42190D}" srcOrd="0" destOrd="0" presId="urn:microsoft.com/office/officeart/2005/8/layout/orgChart1"/>
    <dgm:cxn modelId="{3438FD60-64A4-4FDF-B0D3-E0B2ABFF3B04}" type="presOf" srcId="{EF99FDA7-DCC7-4070-83FD-99A6329CE892}" destId="{EC4E89BC-1935-4043-8FB0-F569FFDA90DF}" srcOrd="0" destOrd="0" presId="urn:microsoft.com/office/officeart/2005/8/layout/orgChart1"/>
    <dgm:cxn modelId="{5BFFC791-3048-4959-A717-D432FC036D4D}" type="presOf" srcId="{796A8A7C-9DA8-4498-87D9-8D8E41DE0208}" destId="{C15354E8-248E-4686-83CA-5ED29E0BB99C}" srcOrd="0" destOrd="0" presId="urn:microsoft.com/office/officeart/2005/8/layout/orgChart1"/>
    <dgm:cxn modelId="{C91AD565-B425-4F93-A774-C177487AEB47}" type="presOf" srcId="{1C56B09A-FBE3-4ACF-BED7-15323EA93CD6}" destId="{72D3582A-4FCA-45E5-ACD1-F702855383AA}" srcOrd="1" destOrd="0" presId="urn:microsoft.com/office/officeart/2005/8/layout/orgChart1"/>
    <dgm:cxn modelId="{805FA01D-DCE0-47CD-AFDE-08E3F6537E30}" srcId="{A227C32F-60DA-4D00-A47A-B9672AC71559}" destId="{183D3DD3-A942-49A3-98E0-6B954D485FA5}" srcOrd="2" destOrd="0" parTransId="{1782DF04-F5FD-4DE7-BAA4-1AC123EF7FAD}" sibTransId="{28FAD8A6-DFC8-4488-B5E0-AB37F522107D}"/>
    <dgm:cxn modelId="{4F28C4D8-5DAE-4A1C-85F3-F380D8426829}" type="presOf" srcId="{B5C2CA98-214E-40EB-BD65-68ACC3755CF6}" destId="{015D3DC3-9D66-4D73-83F0-49CEE1CB5861}" srcOrd="0" destOrd="0" presId="urn:microsoft.com/office/officeart/2005/8/layout/orgChart1"/>
    <dgm:cxn modelId="{7E94E1CA-9DA0-4D81-ABCC-7BC874AEAC36}" type="presOf" srcId="{5061F8CB-944B-4830-8594-E0D8B8F0D8F4}" destId="{C4C8C46E-7429-46BB-9C08-CFAEC9500E71}" srcOrd="0" destOrd="0" presId="urn:microsoft.com/office/officeart/2005/8/layout/orgChart1"/>
    <dgm:cxn modelId="{1A79F3DE-DEDE-4B8D-A9A2-D78193847702}" type="presOf" srcId="{352AF4A4-0EE4-43AC-8A84-AFEF4CF1FAED}" destId="{54D7AF30-9690-4041-9575-502F889DB3EF}" srcOrd="0" destOrd="0" presId="urn:microsoft.com/office/officeart/2005/8/layout/orgChart1"/>
    <dgm:cxn modelId="{EA1D654F-C2B0-4AEC-9388-E53945039BF3}" type="presParOf" srcId="{7D875D57-2C22-47C5-8A26-91BF88E4E160}" destId="{C1EA2B41-57C1-482A-B854-D547F2CF3C33}" srcOrd="0" destOrd="0" presId="urn:microsoft.com/office/officeart/2005/8/layout/orgChart1"/>
    <dgm:cxn modelId="{36010684-3340-4E39-9690-FE5ED47F7E2D}" type="presParOf" srcId="{C1EA2B41-57C1-482A-B854-D547F2CF3C33}" destId="{02610553-D3AD-4DB7-BFDE-08651F947F5D}" srcOrd="0" destOrd="0" presId="urn:microsoft.com/office/officeart/2005/8/layout/orgChart1"/>
    <dgm:cxn modelId="{C686BAE2-DFB7-495A-97C5-2CAF988E20E3}" type="presParOf" srcId="{02610553-D3AD-4DB7-BFDE-08651F947F5D}" destId="{5E117218-E60D-4912-9590-7704AA42190D}" srcOrd="0" destOrd="0" presId="urn:microsoft.com/office/officeart/2005/8/layout/orgChart1"/>
    <dgm:cxn modelId="{6EF8332B-74C6-408A-9051-FE1B4AF57AB8}" type="presParOf" srcId="{02610553-D3AD-4DB7-BFDE-08651F947F5D}" destId="{4046344D-EE84-489F-8271-45A46BDDF943}" srcOrd="1" destOrd="0" presId="urn:microsoft.com/office/officeart/2005/8/layout/orgChart1"/>
    <dgm:cxn modelId="{489D0497-A22A-41A8-8E95-B8FB57FE4A50}" type="presParOf" srcId="{C1EA2B41-57C1-482A-B854-D547F2CF3C33}" destId="{7D7D53CB-6344-459B-BDBB-5A60A0E1CD6E}" srcOrd="1" destOrd="0" presId="urn:microsoft.com/office/officeart/2005/8/layout/orgChart1"/>
    <dgm:cxn modelId="{E02FEB0E-73FD-4C40-B9D5-22E35CAA8E7B}" type="presParOf" srcId="{7D7D53CB-6344-459B-BDBB-5A60A0E1CD6E}" destId="{C15354E8-248E-4686-83CA-5ED29E0BB99C}" srcOrd="0" destOrd="0" presId="urn:microsoft.com/office/officeart/2005/8/layout/orgChart1"/>
    <dgm:cxn modelId="{E33171C3-9E9F-469F-B956-03BB1C47745D}" type="presParOf" srcId="{7D7D53CB-6344-459B-BDBB-5A60A0E1CD6E}" destId="{E63B7045-1FFE-4FBA-8CD9-BC1376FC60C4}" srcOrd="1" destOrd="0" presId="urn:microsoft.com/office/officeart/2005/8/layout/orgChart1"/>
    <dgm:cxn modelId="{79BDFC82-02FE-47CF-BB47-368889E5756A}" type="presParOf" srcId="{E63B7045-1FFE-4FBA-8CD9-BC1376FC60C4}" destId="{09A1B33B-C091-452A-9585-301484C810F3}" srcOrd="0" destOrd="0" presId="urn:microsoft.com/office/officeart/2005/8/layout/orgChart1"/>
    <dgm:cxn modelId="{A16A0F11-70D2-45A2-9C53-7BE1A2B86BAF}" type="presParOf" srcId="{09A1B33B-C091-452A-9585-301484C810F3}" destId="{54D7AF30-9690-4041-9575-502F889DB3EF}" srcOrd="0" destOrd="0" presId="urn:microsoft.com/office/officeart/2005/8/layout/orgChart1"/>
    <dgm:cxn modelId="{5C3FDCE0-EDBA-4541-AF9B-5DE938CC3E30}" type="presParOf" srcId="{09A1B33B-C091-452A-9585-301484C810F3}" destId="{82E71E6E-CDB2-4E04-9976-EF9E83E71966}" srcOrd="1" destOrd="0" presId="urn:microsoft.com/office/officeart/2005/8/layout/orgChart1"/>
    <dgm:cxn modelId="{57B3D8CD-C793-4482-8EFD-07A5C232BAC8}" type="presParOf" srcId="{E63B7045-1FFE-4FBA-8CD9-BC1376FC60C4}" destId="{D646FCDB-5CC4-4529-99CE-FD520713F781}" srcOrd="1" destOrd="0" presId="urn:microsoft.com/office/officeart/2005/8/layout/orgChart1"/>
    <dgm:cxn modelId="{D69D3495-D238-453A-98D7-9FEE18BA8D79}" type="presParOf" srcId="{D646FCDB-5CC4-4529-99CE-FD520713F781}" destId="{EC4E89BC-1935-4043-8FB0-F569FFDA90DF}" srcOrd="0" destOrd="0" presId="urn:microsoft.com/office/officeart/2005/8/layout/orgChart1"/>
    <dgm:cxn modelId="{B2CD3705-D4A1-4FC2-A2CE-6CBB372EF71F}" type="presParOf" srcId="{D646FCDB-5CC4-4529-99CE-FD520713F781}" destId="{D0826724-B5B5-4EA6-9CB3-626BA381C336}" srcOrd="1" destOrd="0" presId="urn:microsoft.com/office/officeart/2005/8/layout/orgChart1"/>
    <dgm:cxn modelId="{A8EC8943-9B29-451B-A46E-7D7858E62FF8}" type="presParOf" srcId="{D0826724-B5B5-4EA6-9CB3-626BA381C336}" destId="{4482B6BE-F9E9-4CFB-B469-DAE3C006B7FB}" srcOrd="0" destOrd="0" presId="urn:microsoft.com/office/officeart/2005/8/layout/orgChart1"/>
    <dgm:cxn modelId="{ED264446-07BE-4C49-B059-E4F7B0580959}" type="presParOf" srcId="{4482B6BE-F9E9-4CFB-B469-DAE3C006B7FB}" destId="{A8E0D5C1-400F-4507-B80C-EF4EA025F3E9}" srcOrd="0" destOrd="0" presId="urn:microsoft.com/office/officeart/2005/8/layout/orgChart1"/>
    <dgm:cxn modelId="{F34B9CB7-6178-47B1-9F07-0B8840AEE82D}" type="presParOf" srcId="{4482B6BE-F9E9-4CFB-B469-DAE3C006B7FB}" destId="{72D3582A-4FCA-45E5-ACD1-F702855383AA}" srcOrd="1" destOrd="0" presId="urn:microsoft.com/office/officeart/2005/8/layout/orgChart1"/>
    <dgm:cxn modelId="{DE776AA3-8AB6-45DE-818C-7F62665510D4}" type="presParOf" srcId="{D0826724-B5B5-4EA6-9CB3-626BA381C336}" destId="{4BFEE1B5-E3E2-47DB-A37D-19349BAB0A0A}" srcOrd="1" destOrd="0" presId="urn:microsoft.com/office/officeart/2005/8/layout/orgChart1"/>
    <dgm:cxn modelId="{97706F05-B540-482B-B859-0D5AD8E351CD}" type="presParOf" srcId="{D0826724-B5B5-4EA6-9CB3-626BA381C336}" destId="{66174C68-3B7E-4A43-9FAF-3CB44D031410}" srcOrd="2" destOrd="0" presId="urn:microsoft.com/office/officeart/2005/8/layout/orgChart1"/>
    <dgm:cxn modelId="{1BE4C269-3A8B-4E42-A111-35786A50529F}" type="presParOf" srcId="{E63B7045-1FFE-4FBA-8CD9-BC1376FC60C4}" destId="{4334F3AC-F2E7-4C84-903C-4351A7179057}" srcOrd="2" destOrd="0" presId="urn:microsoft.com/office/officeart/2005/8/layout/orgChart1"/>
    <dgm:cxn modelId="{8B1ECB84-9E3C-48E9-84CD-D0B970123470}" type="presParOf" srcId="{7D7D53CB-6344-459B-BDBB-5A60A0E1CD6E}" destId="{EF033E2A-F67B-459E-93B9-30544B3F5D55}" srcOrd="2" destOrd="0" presId="urn:microsoft.com/office/officeart/2005/8/layout/orgChart1"/>
    <dgm:cxn modelId="{6DF1274F-D230-43EB-831A-FF93F256A86C}" type="presParOf" srcId="{7D7D53CB-6344-459B-BDBB-5A60A0E1CD6E}" destId="{8A54F9B3-A6FB-42FF-9B6D-8AD436058480}" srcOrd="3" destOrd="0" presId="urn:microsoft.com/office/officeart/2005/8/layout/orgChart1"/>
    <dgm:cxn modelId="{B316DFC6-8046-4E3C-9D05-9340AA7DBBCF}" type="presParOf" srcId="{8A54F9B3-A6FB-42FF-9B6D-8AD436058480}" destId="{31A18612-1E66-4CCC-A9EC-FD13B40BEE28}" srcOrd="0" destOrd="0" presId="urn:microsoft.com/office/officeart/2005/8/layout/orgChart1"/>
    <dgm:cxn modelId="{E07C8483-DC1F-4154-AB87-52E450F9D7AF}" type="presParOf" srcId="{31A18612-1E66-4CCC-A9EC-FD13B40BEE28}" destId="{C4C8C46E-7429-46BB-9C08-CFAEC9500E71}" srcOrd="0" destOrd="0" presId="urn:microsoft.com/office/officeart/2005/8/layout/orgChart1"/>
    <dgm:cxn modelId="{DDCAA443-CE36-4579-A7A0-8088654ED169}" type="presParOf" srcId="{31A18612-1E66-4CCC-A9EC-FD13B40BEE28}" destId="{7B459589-0C96-4D06-BAD1-47076AE55710}" srcOrd="1" destOrd="0" presId="urn:microsoft.com/office/officeart/2005/8/layout/orgChart1"/>
    <dgm:cxn modelId="{19DC44D4-5171-44AE-BDFB-22A0FED901B6}" type="presParOf" srcId="{8A54F9B3-A6FB-42FF-9B6D-8AD436058480}" destId="{2620FD1E-EC41-40ED-BB61-C9C90195F745}" srcOrd="1" destOrd="0" presId="urn:microsoft.com/office/officeart/2005/8/layout/orgChart1"/>
    <dgm:cxn modelId="{A71CFEB3-F2A5-4102-9190-FF758D8EE2E5}" type="presParOf" srcId="{2620FD1E-EC41-40ED-BB61-C9C90195F745}" destId="{6281CA7A-4894-485F-8A94-55B7F2EB4E3B}" srcOrd="0" destOrd="0" presId="urn:microsoft.com/office/officeart/2005/8/layout/orgChart1"/>
    <dgm:cxn modelId="{FFDA3188-B011-4FBE-86C4-0A2D65B24687}" type="presParOf" srcId="{2620FD1E-EC41-40ED-BB61-C9C90195F745}" destId="{4872D414-AD8C-47DA-A720-F0A85BD21CAD}" srcOrd="1" destOrd="0" presId="urn:microsoft.com/office/officeart/2005/8/layout/orgChart1"/>
    <dgm:cxn modelId="{8DE9386A-1B85-43C8-9BF8-E2FF7BB25C95}" type="presParOf" srcId="{4872D414-AD8C-47DA-A720-F0A85BD21CAD}" destId="{16889CBD-B2A1-4F9D-A9F4-18D4509CDA8B}" srcOrd="0" destOrd="0" presId="urn:microsoft.com/office/officeart/2005/8/layout/orgChart1"/>
    <dgm:cxn modelId="{848B8391-9CCF-4FAA-9E36-BFBD1F903B9B}" type="presParOf" srcId="{16889CBD-B2A1-4F9D-A9F4-18D4509CDA8B}" destId="{7B62D8F2-DDF2-4C76-8583-42EA519FCE7B}" srcOrd="0" destOrd="0" presId="urn:microsoft.com/office/officeart/2005/8/layout/orgChart1"/>
    <dgm:cxn modelId="{274C530D-75B9-4D4B-BCDD-8C5DBE1C2CDE}" type="presParOf" srcId="{16889CBD-B2A1-4F9D-A9F4-18D4509CDA8B}" destId="{63CAD0CC-7D8F-4CE5-A7D5-0022A20EB1C8}" srcOrd="1" destOrd="0" presId="urn:microsoft.com/office/officeart/2005/8/layout/orgChart1"/>
    <dgm:cxn modelId="{57240530-AD6D-4130-9637-7E505D6863C5}" type="presParOf" srcId="{4872D414-AD8C-47DA-A720-F0A85BD21CAD}" destId="{3D0F5642-762C-4A6A-9401-6C20D4BB2EE8}" srcOrd="1" destOrd="0" presId="urn:microsoft.com/office/officeart/2005/8/layout/orgChart1"/>
    <dgm:cxn modelId="{D908A52B-419E-415F-8F00-44935A6B93CA}" type="presParOf" srcId="{4872D414-AD8C-47DA-A720-F0A85BD21CAD}" destId="{AD2C81CB-8508-4E6C-AA6F-4D5F73C1CF7C}" srcOrd="2" destOrd="0" presId="urn:microsoft.com/office/officeart/2005/8/layout/orgChart1"/>
    <dgm:cxn modelId="{DDA67AD1-2AC5-4526-9148-1B8AAE4223E1}" type="presParOf" srcId="{8A54F9B3-A6FB-42FF-9B6D-8AD436058480}" destId="{F8309D9E-3F21-4A1B-B3CE-48CD00EBE4E5}" srcOrd="2" destOrd="0" presId="urn:microsoft.com/office/officeart/2005/8/layout/orgChart1"/>
    <dgm:cxn modelId="{9D1BD09B-3197-4862-BF36-AAB05F74B464}" type="presParOf" srcId="{7D7D53CB-6344-459B-BDBB-5A60A0E1CD6E}" destId="{5EE70376-9018-4568-98DE-493E6A62C41D}" srcOrd="4" destOrd="0" presId="urn:microsoft.com/office/officeart/2005/8/layout/orgChart1"/>
    <dgm:cxn modelId="{49A503FE-17FA-43D7-9258-FD68750EA1DF}" type="presParOf" srcId="{7D7D53CB-6344-459B-BDBB-5A60A0E1CD6E}" destId="{1ABCD85E-774A-41F1-B12D-E50A9E55577A}" srcOrd="5" destOrd="0" presId="urn:microsoft.com/office/officeart/2005/8/layout/orgChart1"/>
    <dgm:cxn modelId="{51E52650-E9DF-492B-810E-A6792C950A4E}" type="presParOf" srcId="{1ABCD85E-774A-41F1-B12D-E50A9E55577A}" destId="{1FDE2A33-0976-408D-A97C-A2F8162AEA00}" srcOrd="0" destOrd="0" presId="urn:microsoft.com/office/officeart/2005/8/layout/orgChart1"/>
    <dgm:cxn modelId="{A864155D-C09C-449D-B0B6-8CF37D89C23B}" type="presParOf" srcId="{1FDE2A33-0976-408D-A97C-A2F8162AEA00}" destId="{0DA20B89-3AC6-4AF0-9B14-7893BAD89964}" srcOrd="0" destOrd="0" presId="urn:microsoft.com/office/officeart/2005/8/layout/orgChart1"/>
    <dgm:cxn modelId="{BCDEF785-C49E-4282-BF78-335C8DE9BB86}" type="presParOf" srcId="{1FDE2A33-0976-408D-A97C-A2F8162AEA00}" destId="{EAD768F1-E438-4629-8E37-48E98E2C033F}" srcOrd="1" destOrd="0" presId="urn:microsoft.com/office/officeart/2005/8/layout/orgChart1"/>
    <dgm:cxn modelId="{7F3839DC-966C-45AD-8089-C02EAC91EF07}" type="presParOf" srcId="{1ABCD85E-774A-41F1-B12D-E50A9E55577A}" destId="{7AFB1140-3A4A-4A43-96BF-6A514CB35AE1}" srcOrd="1" destOrd="0" presId="urn:microsoft.com/office/officeart/2005/8/layout/orgChart1"/>
    <dgm:cxn modelId="{0FB1E114-109F-4AA3-8505-BDE8AF232C51}" type="presParOf" srcId="{7AFB1140-3A4A-4A43-96BF-6A514CB35AE1}" destId="{F0D6A54B-A41F-4BCF-9743-6050A4C310A3}" srcOrd="0" destOrd="0" presId="urn:microsoft.com/office/officeart/2005/8/layout/orgChart1"/>
    <dgm:cxn modelId="{A475EEFC-917E-4298-8C48-CEEDDBDD1982}" type="presParOf" srcId="{7AFB1140-3A4A-4A43-96BF-6A514CB35AE1}" destId="{B06FC0C8-0305-429F-9CED-755867E16455}" srcOrd="1" destOrd="0" presId="urn:microsoft.com/office/officeart/2005/8/layout/orgChart1"/>
    <dgm:cxn modelId="{4FE67472-3B25-4C31-BDF9-ED695071A469}" type="presParOf" srcId="{B06FC0C8-0305-429F-9CED-755867E16455}" destId="{2E96560B-7AEC-4057-8783-FAEDC5D9817F}" srcOrd="0" destOrd="0" presId="urn:microsoft.com/office/officeart/2005/8/layout/orgChart1"/>
    <dgm:cxn modelId="{489DFC3F-FC65-453E-AA70-609167A178C7}" type="presParOf" srcId="{2E96560B-7AEC-4057-8783-FAEDC5D9817F}" destId="{015D3DC3-9D66-4D73-83F0-49CEE1CB5861}" srcOrd="0" destOrd="0" presId="urn:microsoft.com/office/officeart/2005/8/layout/orgChart1"/>
    <dgm:cxn modelId="{A7E38BE1-D3E6-4813-AFE8-C6DBD88A1C86}" type="presParOf" srcId="{2E96560B-7AEC-4057-8783-FAEDC5D9817F}" destId="{A9DA034C-1127-4D4E-AEEB-9B7B231CA22D}" srcOrd="1" destOrd="0" presId="urn:microsoft.com/office/officeart/2005/8/layout/orgChart1"/>
    <dgm:cxn modelId="{3AF57B7B-77FE-4197-B02C-013890A1F31F}" type="presParOf" srcId="{B06FC0C8-0305-429F-9CED-755867E16455}" destId="{0E9DDE42-3880-45E4-A858-54229392A3E8}" srcOrd="1" destOrd="0" presId="urn:microsoft.com/office/officeart/2005/8/layout/orgChart1"/>
    <dgm:cxn modelId="{71E344FA-C048-43C4-B8C4-C8523F296C29}" type="presParOf" srcId="{B06FC0C8-0305-429F-9CED-755867E16455}" destId="{7D6189B1-0FCB-4874-B41D-75FD4E618AFF}" srcOrd="2" destOrd="0" presId="urn:microsoft.com/office/officeart/2005/8/layout/orgChart1"/>
    <dgm:cxn modelId="{CF5A87FE-CB33-4B57-9A1E-7F8A0ABAA1BA}" type="presParOf" srcId="{1ABCD85E-774A-41F1-B12D-E50A9E55577A}" destId="{65B57E5E-BEC8-41B3-945E-BED2BD39842D}" srcOrd="2" destOrd="0" presId="urn:microsoft.com/office/officeart/2005/8/layout/orgChart1"/>
    <dgm:cxn modelId="{BE9F7794-0824-404B-A3BF-4A36515AF72E}" type="presParOf" srcId="{C1EA2B41-57C1-482A-B854-D547F2CF3C33}" destId="{18B3F0FE-D112-4D41-8361-67DE0D55CEF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98C4A6-7200-4C2F-A5FB-72BC1C6795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1B26B6-AEE7-4B65-A450-33527B787121}">
      <dgm:prSet phldrT="[Text]"/>
      <dgm:spPr/>
      <dgm:t>
        <a:bodyPr/>
        <a:lstStyle/>
        <a:p>
          <a:r>
            <a:rPr lang="en-US" altLang="zh-CN" dirty="0" smtClean="0"/>
            <a:t>Analysis</a:t>
          </a:r>
          <a:endParaRPr lang="en-US" dirty="0"/>
        </a:p>
      </dgm:t>
    </dgm:pt>
    <dgm:pt modelId="{086E6FD7-4AFC-4A51-81E3-0E6144C5F804}" type="parTrans" cxnId="{DD3597D1-7116-4212-8244-483DD3628174}">
      <dgm:prSet/>
      <dgm:spPr/>
      <dgm:t>
        <a:bodyPr/>
        <a:lstStyle/>
        <a:p>
          <a:endParaRPr lang="en-US"/>
        </a:p>
      </dgm:t>
    </dgm:pt>
    <dgm:pt modelId="{C7686C4E-607B-4F12-8932-69B73969CCD2}" type="sibTrans" cxnId="{DD3597D1-7116-4212-8244-483DD3628174}">
      <dgm:prSet/>
      <dgm:spPr/>
      <dgm:t>
        <a:bodyPr/>
        <a:lstStyle/>
        <a:p>
          <a:endParaRPr lang="en-US"/>
        </a:p>
      </dgm:t>
    </dgm:pt>
    <dgm:pt modelId="{AD4BF15E-27A8-4AA3-BF58-E21FEF137688}">
      <dgm:prSet phldrT="[Text]"/>
      <dgm:spPr/>
      <dgm:t>
        <a:bodyPr/>
        <a:lstStyle/>
        <a:p>
          <a:r>
            <a:rPr lang="en-US" dirty="0" smtClean="0"/>
            <a:t>Understand </a:t>
          </a:r>
          <a:endParaRPr lang="en-US" dirty="0"/>
        </a:p>
      </dgm:t>
    </dgm:pt>
    <dgm:pt modelId="{961380A1-CCEF-4B84-8D5E-7540F2ECB037}" type="parTrans" cxnId="{6214CA51-0FD4-4934-A617-62F547ECB4EF}">
      <dgm:prSet/>
      <dgm:spPr/>
      <dgm:t>
        <a:bodyPr/>
        <a:lstStyle/>
        <a:p>
          <a:endParaRPr lang="en-US"/>
        </a:p>
      </dgm:t>
    </dgm:pt>
    <dgm:pt modelId="{7A426E4B-1B46-4C32-AF0F-30DDA9CB27C8}" type="sibTrans" cxnId="{6214CA51-0FD4-4934-A617-62F547ECB4EF}">
      <dgm:prSet/>
      <dgm:spPr/>
      <dgm:t>
        <a:bodyPr/>
        <a:lstStyle/>
        <a:p>
          <a:endParaRPr lang="en-US"/>
        </a:p>
      </dgm:t>
    </dgm:pt>
    <dgm:pt modelId="{318A0BC2-679F-4A33-8C0F-15B7DF4BABE2}">
      <dgm:prSet phldrT="[Text]"/>
      <dgm:spPr/>
      <dgm:t>
        <a:bodyPr/>
        <a:lstStyle/>
        <a:p>
          <a:r>
            <a:rPr lang="en-US" smtClean="0"/>
            <a:t>Improve</a:t>
          </a:r>
          <a:endParaRPr lang="en-US" dirty="0"/>
        </a:p>
      </dgm:t>
    </dgm:pt>
    <dgm:pt modelId="{7FD82402-CE3D-4FFE-91D8-34DF6246A46D}" type="parTrans" cxnId="{1F9D6AB4-56A9-484C-B4C6-17D6E2F44A05}">
      <dgm:prSet/>
      <dgm:spPr/>
      <dgm:t>
        <a:bodyPr/>
        <a:lstStyle/>
        <a:p>
          <a:endParaRPr lang="en-US"/>
        </a:p>
      </dgm:t>
    </dgm:pt>
    <dgm:pt modelId="{B1923983-999B-46CD-ACB4-91847DA8D46D}" type="sibTrans" cxnId="{1F9D6AB4-56A9-484C-B4C6-17D6E2F44A05}">
      <dgm:prSet/>
      <dgm:spPr/>
      <dgm:t>
        <a:bodyPr/>
        <a:lstStyle/>
        <a:p>
          <a:endParaRPr lang="en-US"/>
        </a:p>
      </dgm:t>
    </dgm:pt>
    <dgm:pt modelId="{4655C272-1F9C-479D-A4F8-EF7DED7EA268}" type="pres">
      <dgm:prSet presAssocID="{F698C4A6-7200-4C2F-A5FB-72BC1C6795D6}" presName="Name0" presStyleCnt="0">
        <dgm:presLayoutVars>
          <dgm:dir/>
          <dgm:resizeHandles val="exact"/>
        </dgm:presLayoutVars>
      </dgm:prSet>
      <dgm:spPr/>
    </dgm:pt>
    <dgm:pt modelId="{87B5F3D1-8607-49D5-B2EB-37C270F6DCC7}" type="pres">
      <dgm:prSet presAssocID="{DB1B26B6-AEE7-4B65-A450-33527B78712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1BC3E-0938-4A7F-B174-8AC8FF046B16}" type="pres">
      <dgm:prSet presAssocID="{C7686C4E-607B-4F12-8932-69B73969CCD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FEF807C-BEC4-4F45-BE09-5836EE428BAC}" type="pres">
      <dgm:prSet presAssocID="{C7686C4E-607B-4F12-8932-69B73969CCD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AE7A09D-D1AF-432C-ABFF-50ED1563607A}" type="pres">
      <dgm:prSet presAssocID="{AD4BF15E-27A8-4AA3-BF58-E21FEF13768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EEF4-D13A-44D7-B042-45968EF45577}" type="pres">
      <dgm:prSet presAssocID="{7A426E4B-1B46-4C32-AF0F-30DDA9CB27C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285488A-2127-479A-BEAE-50E251709124}" type="pres">
      <dgm:prSet presAssocID="{7A426E4B-1B46-4C32-AF0F-30DDA9CB27C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84E9D2-6222-4A95-822A-FCF0B34A3B5B}" type="pres">
      <dgm:prSet presAssocID="{318A0BC2-679F-4A33-8C0F-15B7DF4BABE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A31F74-9A89-4E6B-B679-0020F085B15A}" type="presOf" srcId="{7A426E4B-1B46-4C32-AF0F-30DDA9CB27C8}" destId="{3285488A-2127-479A-BEAE-50E251709124}" srcOrd="1" destOrd="0" presId="urn:microsoft.com/office/officeart/2005/8/layout/process1"/>
    <dgm:cxn modelId="{01681DAB-103F-46A5-825F-2D9D7CDF9DE8}" type="presOf" srcId="{AD4BF15E-27A8-4AA3-BF58-E21FEF137688}" destId="{CAE7A09D-D1AF-432C-ABFF-50ED1563607A}" srcOrd="0" destOrd="0" presId="urn:microsoft.com/office/officeart/2005/8/layout/process1"/>
    <dgm:cxn modelId="{DD3597D1-7116-4212-8244-483DD3628174}" srcId="{F698C4A6-7200-4C2F-A5FB-72BC1C6795D6}" destId="{DB1B26B6-AEE7-4B65-A450-33527B787121}" srcOrd="0" destOrd="0" parTransId="{086E6FD7-4AFC-4A51-81E3-0E6144C5F804}" sibTransId="{C7686C4E-607B-4F12-8932-69B73969CCD2}"/>
    <dgm:cxn modelId="{04EA05E4-ACDD-4929-B26F-D7AD13CADB47}" type="presOf" srcId="{C7686C4E-607B-4F12-8932-69B73969CCD2}" destId="{DFEF807C-BEC4-4F45-BE09-5836EE428BAC}" srcOrd="1" destOrd="0" presId="urn:microsoft.com/office/officeart/2005/8/layout/process1"/>
    <dgm:cxn modelId="{F53ABDEC-CA70-4CA6-89C2-61D95868F572}" type="presOf" srcId="{F698C4A6-7200-4C2F-A5FB-72BC1C6795D6}" destId="{4655C272-1F9C-479D-A4F8-EF7DED7EA268}" srcOrd="0" destOrd="0" presId="urn:microsoft.com/office/officeart/2005/8/layout/process1"/>
    <dgm:cxn modelId="{874AD93D-144F-4F03-8ED4-BDC929995825}" type="presOf" srcId="{C7686C4E-607B-4F12-8932-69B73969CCD2}" destId="{0091BC3E-0938-4A7F-B174-8AC8FF046B16}" srcOrd="0" destOrd="0" presId="urn:microsoft.com/office/officeart/2005/8/layout/process1"/>
    <dgm:cxn modelId="{F51D17A2-E71F-4240-B4CE-72ABE24AFBCC}" type="presOf" srcId="{7A426E4B-1B46-4C32-AF0F-30DDA9CB27C8}" destId="{302EEEF4-D13A-44D7-B042-45968EF45577}" srcOrd="0" destOrd="0" presId="urn:microsoft.com/office/officeart/2005/8/layout/process1"/>
    <dgm:cxn modelId="{1F9D6AB4-56A9-484C-B4C6-17D6E2F44A05}" srcId="{F698C4A6-7200-4C2F-A5FB-72BC1C6795D6}" destId="{318A0BC2-679F-4A33-8C0F-15B7DF4BABE2}" srcOrd="2" destOrd="0" parTransId="{7FD82402-CE3D-4FFE-91D8-34DF6246A46D}" sibTransId="{B1923983-999B-46CD-ACB4-91847DA8D46D}"/>
    <dgm:cxn modelId="{6214CA51-0FD4-4934-A617-62F547ECB4EF}" srcId="{F698C4A6-7200-4C2F-A5FB-72BC1C6795D6}" destId="{AD4BF15E-27A8-4AA3-BF58-E21FEF137688}" srcOrd="1" destOrd="0" parTransId="{961380A1-CCEF-4B84-8D5E-7540F2ECB037}" sibTransId="{7A426E4B-1B46-4C32-AF0F-30DDA9CB27C8}"/>
    <dgm:cxn modelId="{7125CBEB-71B7-40C7-A3A0-70F989D58FC6}" type="presOf" srcId="{DB1B26B6-AEE7-4B65-A450-33527B787121}" destId="{87B5F3D1-8607-49D5-B2EB-37C270F6DCC7}" srcOrd="0" destOrd="0" presId="urn:microsoft.com/office/officeart/2005/8/layout/process1"/>
    <dgm:cxn modelId="{CD549383-8A21-4355-A97D-FF37EE9BE2C3}" type="presOf" srcId="{318A0BC2-679F-4A33-8C0F-15B7DF4BABE2}" destId="{7F84E9D2-6222-4A95-822A-FCF0B34A3B5B}" srcOrd="0" destOrd="0" presId="urn:microsoft.com/office/officeart/2005/8/layout/process1"/>
    <dgm:cxn modelId="{9431A8A2-3328-4C85-AC83-0FFA4D6007FD}" type="presParOf" srcId="{4655C272-1F9C-479D-A4F8-EF7DED7EA268}" destId="{87B5F3D1-8607-49D5-B2EB-37C270F6DCC7}" srcOrd="0" destOrd="0" presId="urn:microsoft.com/office/officeart/2005/8/layout/process1"/>
    <dgm:cxn modelId="{3B0C7BDC-CD4B-4F0B-8EF9-F6E67E77B572}" type="presParOf" srcId="{4655C272-1F9C-479D-A4F8-EF7DED7EA268}" destId="{0091BC3E-0938-4A7F-B174-8AC8FF046B16}" srcOrd="1" destOrd="0" presId="urn:microsoft.com/office/officeart/2005/8/layout/process1"/>
    <dgm:cxn modelId="{B4DDEB43-E81B-4FC3-87D1-6EC7D70D6936}" type="presParOf" srcId="{0091BC3E-0938-4A7F-B174-8AC8FF046B16}" destId="{DFEF807C-BEC4-4F45-BE09-5836EE428BAC}" srcOrd="0" destOrd="0" presId="urn:microsoft.com/office/officeart/2005/8/layout/process1"/>
    <dgm:cxn modelId="{B534E84D-96A4-4A7B-9CDE-CC78CB785920}" type="presParOf" srcId="{4655C272-1F9C-479D-A4F8-EF7DED7EA268}" destId="{CAE7A09D-D1AF-432C-ABFF-50ED1563607A}" srcOrd="2" destOrd="0" presId="urn:microsoft.com/office/officeart/2005/8/layout/process1"/>
    <dgm:cxn modelId="{436EC65B-7D92-45A0-A4D2-C869AF9E3C3A}" type="presParOf" srcId="{4655C272-1F9C-479D-A4F8-EF7DED7EA268}" destId="{302EEEF4-D13A-44D7-B042-45968EF45577}" srcOrd="3" destOrd="0" presId="urn:microsoft.com/office/officeart/2005/8/layout/process1"/>
    <dgm:cxn modelId="{DF9F50B9-1E8F-4506-9F9E-121BE1BD1281}" type="presParOf" srcId="{302EEEF4-D13A-44D7-B042-45968EF45577}" destId="{3285488A-2127-479A-BEAE-50E251709124}" srcOrd="0" destOrd="0" presId="urn:microsoft.com/office/officeart/2005/8/layout/process1"/>
    <dgm:cxn modelId="{70C6CEAC-5FB4-4C73-8297-2849AEFCC8AB}" type="presParOf" srcId="{4655C272-1F9C-479D-A4F8-EF7DED7EA268}" destId="{7F84E9D2-6222-4A95-822A-FCF0B34A3B5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6A54B-A41F-4BCF-9743-6050A4C310A3}">
      <dsp:nvSpPr>
        <dsp:cNvPr id="0" name=""/>
        <dsp:cNvSpPr/>
      </dsp:nvSpPr>
      <dsp:spPr>
        <a:xfrm>
          <a:off x="6809755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70376-9018-4568-98DE-493E6A62C41D}">
      <dsp:nvSpPr>
        <dsp:cNvPr id="0" name=""/>
        <dsp:cNvSpPr/>
      </dsp:nvSpPr>
      <dsp:spPr>
        <a:xfrm>
          <a:off x="4974596" y="1133479"/>
          <a:ext cx="2741411" cy="47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891"/>
              </a:lnTo>
              <a:lnTo>
                <a:pt x="2741411" y="237891"/>
              </a:lnTo>
              <a:lnTo>
                <a:pt x="2741411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CA7A-4894-485F-8A94-55B7F2EB4E3B}">
      <dsp:nvSpPr>
        <dsp:cNvPr id="0" name=""/>
        <dsp:cNvSpPr/>
      </dsp:nvSpPr>
      <dsp:spPr>
        <a:xfrm>
          <a:off x="4068344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33E2A-F67B-459E-93B9-30544B3F5D55}">
      <dsp:nvSpPr>
        <dsp:cNvPr id="0" name=""/>
        <dsp:cNvSpPr/>
      </dsp:nvSpPr>
      <dsp:spPr>
        <a:xfrm>
          <a:off x="4928876" y="1133479"/>
          <a:ext cx="91440" cy="475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E89BC-1935-4043-8FB0-F569FFDA90DF}">
      <dsp:nvSpPr>
        <dsp:cNvPr id="0" name=""/>
        <dsp:cNvSpPr/>
      </dsp:nvSpPr>
      <dsp:spPr>
        <a:xfrm>
          <a:off x="1326933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354E8-248E-4686-83CA-5ED29E0BB99C}">
      <dsp:nvSpPr>
        <dsp:cNvPr id="0" name=""/>
        <dsp:cNvSpPr/>
      </dsp:nvSpPr>
      <dsp:spPr>
        <a:xfrm>
          <a:off x="2233185" y="1133479"/>
          <a:ext cx="2741411" cy="475782"/>
        </a:xfrm>
        <a:custGeom>
          <a:avLst/>
          <a:gdLst/>
          <a:ahLst/>
          <a:cxnLst/>
          <a:rect l="0" t="0" r="0" b="0"/>
          <a:pathLst>
            <a:path>
              <a:moveTo>
                <a:pt x="2741411" y="0"/>
              </a:moveTo>
              <a:lnTo>
                <a:pt x="2741411" y="237891"/>
              </a:lnTo>
              <a:lnTo>
                <a:pt x="0" y="237891"/>
              </a:lnTo>
              <a:lnTo>
                <a:pt x="0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17218-E60D-4912-9590-7704AA42190D}">
      <dsp:nvSpPr>
        <dsp:cNvPr id="0" name=""/>
        <dsp:cNvSpPr/>
      </dsp:nvSpPr>
      <dsp:spPr>
        <a:xfrm>
          <a:off x="3841781" y="665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Machine learning</a:t>
          </a:r>
          <a:endParaRPr lang="en-US" sz="2900" kern="1200" dirty="0"/>
        </a:p>
      </dsp:txBody>
      <dsp:txXfrm>
        <a:off x="3841781" y="665"/>
        <a:ext cx="2265629" cy="1132814"/>
      </dsp:txXfrm>
    </dsp:sp>
    <dsp:sp modelId="{54D7AF30-9690-4041-9575-502F889DB3EF}">
      <dsp:nvSpPr>
        <dsp:cNvPr id="0" name=""/>
        <dsp:cNvSpPr/>
      </dsp:nvSpPr>
      <dsp:spPr>
        <a:xfrm>
          <a:off x="1100370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Supervised learning</a:t>
          </a:r>
          <a:endParaRPr lang="en-US" sz="2900" kern="1200" dirty="0"/>
        </a:p>
      </dsp:txBody>
      <dsp:txXfrm>
        <a:off x="1100370" y="1609261"/>
        <a:ext cx="2265629" cy="1132814"/>
      </dsp:txXfrm>
    </dsp:sp>
    <dsp:sp modelId="{A8E0D5C1-400F-4507-B80C-EF4EA025F3E9}">
      <dsp:nvSpPr>
        <dsp:cNvPr id="0" name=""/>
        <dsp:cNvSpPr/>
      </dsp:nvSpPr>
      <dsp:spPr>
        <a:xfrm>
          <a:off x="1666777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rgbClr val="FF0000"/>
              </a:solidFill>
            </a:rPr>
            <a:t>y</a:t>
          </a:r>
          <a:r>
            <a:rPr lang="en-US" sz="2900" kern="1200" dirty="0" smtClean="0"/>
            <a:t>=f(</a:t>
          </a:r>
          <a:r>
            <a:rPr lang="en-US" sz="2900" kern="1200" dirty="0" smtClean="0">
              <a:solidFill>
                <a:srgbClr val="FF0000"/>
              </a:solidFill>
            </a:rPr>
            <a:t>x</a:t>
          </a:r>
          <a:r>
            <a:rPr lang="en-US" sz="2900" kern="1200" dirty="0" smtClean="0"/>
            <a:t>)</a:t>
          </a:r>
          <a:endParaRPr lang="en-US" sz="2900" kern="1200" dirty="0"/>
        </a:p>
      </dsp:txBody>
      <dsp:txXfrm>
        <a:off x="1666777" y="3217858"/>
        <a:ext cx="2265629" cy="1132814"/>
      </dsp:txXfrm>
    </dsp:sp>
    <dsp:sp modelId="{C4C8C46E-7429-46BB-9C08-CFAEC9500E71}">
      <dsp:nvSpPr>
        <dsp:cNvPr id="0" name=""/>
        <dsp:cNvSpPr/>
      </dsp:nvSpPr>
      <dsp:spPr>
        <a:xfrm>
          <a:off x="3841781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Unsupervised learning</a:t>
          </a:r>
          <a:endParaRPr lang="en-US" sz="2900" kern="1200" dirty="0"/>
        </a:p>
      </dsp:txBody>
      <dsp:txXfrm>
        <a:off x="3841781" y="1609261"/>
        <a:ext cx="2265629" cy="1132814"/>
      </dsp:txXfrm>
    </dsp:sp>
    <dsp:sp modelId="{7B62D8F2-DDF2-4C76-8583-42EA519FCE7B}">
      <dsp:nvSpPr>
        <dsp:cNvPr id="0" name=""/>
        <dsp:cNvSpPr/>
      </dsp:nvSpPr>
      <dsp:spPr>
        <a:xfrm>
          <a:off x="4408189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f(</a:t>
          </a:r>
          <a:r>
            <a:rPr lang="en-US" sz="2900" kern="1200" dirty="0" smtClean="0">
              <a:solidFill>
                <a:srgbClr val="FF0000"/>
              </a:solidFill>
            </a:rPr>
            <a:t>x</a:t>
          </a:r>
          <a:r>
            <a:rPr lang="en-US" sz="2900" kern="1200" dirty="0" smtClean="0"/>
            <a:t>)</a:t>
          </a:r>
          <a:endParaRPr lang="en-US" sz="2900" kern="1200" dirty="0"/>
        </a:p>
      </dsp:txBody>
      <dsp:txXfrm>
        <a:off x="4408189" y="3217858"/>
        <a:ext cx="2265629" cy="1132814"/>
      </dsp:txXfrm>
    </dsp:sp>
    <dsp:sp modelId="{0DA20B89-3AC6-4AF0-9B14-7893BAD89964}">
      <dsp:nvSpPr>
        <dsp:cNvPr id="0" name=""/>
        <dsp:cNvSpPr/>
      </dsp:nvSpPr>
      <dsp:spPr>
        <a:xfrm>
          <a:off x="6583193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Reinforcement learning</a:t>
          </a:r>
          <a:endParaRPr lang="en-US" sz="2900" kern="1200" dirty="0"/>
        </a:p>
      </dsp:txBody>
      <dsp:txXfrm>
        <a:off x="6583193" y="1609261"/>
        <a:ext cx="2265629" cy="1132814"/>
      </dsp:txXfrm>
    </dsp:sp>
    <dsp:sp modelId="{015D3DC3-9D66-4D73-83F0-49CEE1CB5861}">
      <dsp:nvSpPr>
        <dsp:cNvPr id="0" name=""/>
        <dsp:cNvSpPr/>
      </dsp:nvSpPr>
      <dsp:spPr>
        <a:xfrm>
          <a:off x="7149600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y=f(</a:t>
          </a:r>
          <a:r>
            <a:rPr lang="en-US" sz="2900" kern="1200" dirty="0" smtClean="0">
              <a:solidFill>
                <a:srgbClr val="FF0000"/>
              </a:solidFill>
            </a:rPr>
            <a:t>a</a:t>
          </a:r>
          <a:r>
            <a:rPr lang="en-US" sz="2900" kern="1200" dirty="0" smtClean="0"/>
            <a:t>)  </a:t>
          </a:r>
          <a:r>
            <a:rPr lang="en-US" altLang="zh-CN" sz="2900" kern="1200" dirty="0" smtClean="0">
              <a:solidFill>
                <a:srgbClr val="FF0000"/>
              </a:solidFill>
            </a:rPr>
            <a:t>r</a:t>
          </a:r>
          <a:endParaRPr lang="en-US" sz="2900" kern="1200" dirty="0">
            <a:solidFill>
              <a:srgbClr val="FF0000"/>
            </a:solidFill>
          </a:endParaRPr>
        </a:p>
      </dsp:txBody>
      <dsp:txXfrm>
        <a:off x="7149600" y="3217858"/>
        <a:ext cx="2265629" cy="1132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5F3D1-8607-49D5-B2EB-37C270F6DCC7}">
      <dsp:nvSpPr>
        <dsp:cNvPr id="0" name=""/>
        <dsp:cNvSpPr/>
      </dsp:nvSpPr>
      <dsp:spPr>
        <a:xfrm>
          <a:off x="7983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Analysis</a:t>
          </a:r>
          <a:endParaRPr lang="en-US" sz="3300" kern="1200" dirty="0"/>
        </a:p>
      </dsp:txBody>
      <dsp:txXfrm>
        <a:off x="49917" y="2035395"/>
        <a:ext cx="2302370" cy="1347875"/>
      </dsp:txXfrm>
    </dsp:sp>
    <dsp:sp modelId="{0091BC3E-0938-4A7F-B174-8AC8FF046B16}">
      <dsp:nvSpPr>
        <dsp:cNvPr id="0" name=""/>
        <dsp:cNvSpPr/>
      </dsp:nvSpPr>
      <dsp:spPr>
        <a:xfrm>
          <a:off x="2632846" y="2413439"/>
          <a:ext cx="505882" cy="5917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2632846" y="2531796"/>
        <a:ext cx="354117" cy="355073"/>
      </dsp:txXfrm>
    </dsp:sp>
    <dsp:sp modelId="{CAE7A09D-D1AF-432C-ABFF-50ED1563607A}">
      <dsp:nvSpPr>
        <dsp:cNvPr id="0" name=""/>
        <dsp:cNvSpPr/>
      </dsp:nvSpPr>
      <dsp:spPr>
        <a:xfrm>
          <a:off x="3348718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Understand </a:t>
          </a:r>
          <a:endParaRPr lang="en-US" sz="3300" kern="1200" dirty="0"/>
        </a:p>
      </dsp:txBody>
      <dsp:txXfrm>
        <a:off x="3390652" y="2035395"/>
        <a:ext cx="2302370" cy="1347875"/>
      </dsp:txXfrm>
    </dsp:sp>
    <dsp:sp modelId="{302EEEF4-D13A-44D7-B042-45968EF45577}">
      <dsp:nvSpPr>
        <dsp:cNvPr id="0" name=""/>
        <dsp:cNvSpPr/>
      </dsp:nvSpPr>
      <dsp:spPr>
        <a:xfrm>
          <a:off x="5973580" y="2413439"/>
          <a:ext cx="505882" cy="5917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5973580" y="2531796"/>
        <a:ext cx="354117" cy="355073"/>
      </dsp:txXfrm>
    </dsp:sp>
    <dsp:sp modelId="{7F84E9D2-6222-4A95-822A-FCF0B34A3B5B}">
      <dsp:nvSpPr>
        <dsp:cNvPr id="0" name=""/>
        <dsp:cNvSpPr/>
      </dsp:nvSpPr>
      <dsp:spPr>
        <a:xfrm>
          <a:off x="6689452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Improve</a:t>
          </a:r>
          <a:endParaRPr lang="en-US" sz="3300" kern="1200" dirty="0"/>
        </a:p>
      </dsp:txBody>
      <dsp:txXfrm>
        <a:off x="6731386" y="2035395"/>
        <a:ext cx="2302370" cy="1347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901F6-8A01-4050-8770-AFB26F391A3F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0191E-D7F4-4239-BBE3-F8A7C8487B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1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0191E-D7F4-4239-BBE3-F8A7C8487B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04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5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8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8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9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3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8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3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3A86-7E4F-4EBF-B20A-54AB1065184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6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hihu.com/people/flood-sung/posts" TargetMode="External"/><Relationship Id="rId3" Type="http://schemas.openxmlformats.org/officeDocument/2006/relationships/hyperlink" Target="http://www0.cs.ucl.ac.uk/staff/D.Silver/web/Teaching.html" TargetMode="External"/><Relationship Id="rId7" Type="http://schemas.openxmlformats.org/officeDocument/2006/relationships/hyperlink" Target="http://blog.csdn.net/column/details/deeprl.html" TargetMode="External"/><Relationship Id="rId2" Type="http://schemas.openxmlformats.org/officeDocument/2006/relationships/hyperlink" Target="http://videolectures.net/rldm2015_silver_reinforcement_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uupan/deep-reinforcement-learning-papers" TargetMode="External"/><Relationship Id="rId5" Type="http://schemas.openxmlformats.org/officeDocument/2006/relationships/hyperlink" Target="https://github.com/junhyukoh/deep-reinforcement-learning-papers" TargetMode="External"/><Relationship Id="rId4" Type="http://schemas.openxmlformats.org/officeDocument/2006/relationships/hyperlink" Target="http://people.inf.elte.hu/lorincz/Files/RL_2006/SuttonBook.pdf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2785" y="887471"/>
            <a:ext cx="9426429" cy="2387600"/>
          </a:xfrm>
        </p:spPr>
        <p:txBody>
          <a:bodyPr/>
          <a:lstStyle/>
          <a:p>
            <a:r>
              <a:rPr lang="en-US" altLang="zh-CN" dirty="0" smtClean="0"/>
              <a:t>Deep 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063433"/>
            <a:ext cx="9144000" cy="1655762"/>
          </a:xfrm>
        </p:spPr>
        <p:txBody>
          <a:bodyPr/>
          <a:lstStyle/>
          <a:p>
            <a:r>
              <a:rPr lang="en-US" dirty="0" smtClean="0"/>
              <a:t>Yue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304" y="1027313"/>
            <a:ext cx="8647619" cy="501904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31892" y="-8525"/>
            <a:ext cx="3836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POMDP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98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131892" y="-8525"/>
            <a:ext cx="3836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POMDP</a:t>
            </a:r>
            <a:endParaRPr lang="en-US" sz="48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70201"/>
              </p:ext>
            </p:extLst>
          </p:nvPr>
        </p:nvGraphicFramePr>
        <p:xfrm>
          <a:off x="1364339" y="1317038"/>
          <a:ext cx="9303660" cy="34398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5915">
                  <a:extLst>
                    <a:ext uri="{9D8B030D-6E8A-4147-A177-3AD203B41FA5}">
                      <a16:colId xmlns:a16="http://schemas.microsoft.com/office/drawing/2014/main" val="3140860547"/>
                    </a:ext>
                  </a:extLst>
                </a:gridCol>
                <a:gridCol w="1179571">
                  <a:extLst>
                    <a:ext uri="{9D8B030D-6E8A-4147-A177-3AD203B41FA5}">
                      <a16:colId xmlns:a16="http://schemas.microsoft.com/office/drawing/2014/main" val="2830032035"/>
                    </a:ext>
                  </a:extLst>
                </a:gridCol>
                <a:gridCol w="2870665">
                  <a:extLst>
                    <a:ext uri="{9D8B030D-6E8A-4147-A177-3AD203B41FA5}">
                      <a16:colId xmlns:a16="http://schemas.microsoft.com/office/drawing/2014/main" val="2965219150"/>
                    </a:ext>
                  </a:extLst>
                </a:gridCol>
                <a:gridCol w="2927509">
                  <a:extLst>
                    <a:ext uri="{9D8B030D-6E8A-4147-A177-3AD203B41FA5}">
                      <a16:colId xmlns:a16="http://schemas.microsoft.com/office/drawing/2014/main" val="3069251485"/>
                    </a:ext>
                  </a:extLst>
                </a:gridCol>
              </a:tblGrid>
              <a:tr h="896588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Markov</a:t>
                      </a:r>
                    </a:p>
                    <a:p>
                      <a:pPr algn="ctr"/>
                      <a:r>
                        <a:rPr lang="en-US" altLang="zh-CN" dirty="0" smtClean="0"/>
                        <a:t>Models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Do we have control over</a:t>
                      </a:r>
                      <a:r>
                        <a:rPr lang="en-US" altLang="zh-CN" baseline="0" dirty="0" smtClean="0"/>
                        <a:t> the state transitions?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65496"/>
                  </a:ext>
                </a:extLst>
              </a:tr>
              <a:tr h="733837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54920"/>
                  </a:ext>
                </a:extLst>
              </a:tr>
              <a:tr h="73383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Are</a:t>
                      </a:r>
                      <a:r>
                        <a:rPr lang="en-US" altLang="zh-CN" baseline="0" dirty="0" smtClean="0"/>
                        <a:t> the states completely observable?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Markov Chain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MDP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771057"/>
                  </a:ext>
                </a:extLst>
              </a:tr>
              <a:tr h="107562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HMM</a:t>
                      </a:r>
                    </a:p>
                    <a:p>
                      <a:pPr algn="ctr"/>
                      <a:r>
                        <a:rPr lang="en-US" altLang="zh-CN" dirty="0" smtClean="0"/>
                        <a:t>Hidden Markov 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POMDP</a:t>
                      </a:r>
                    </a:p>
                    <a:p>
                      <a:pPr algn="ctr"/>
                      <a:r>
                        <a:rPr lang="en-US" altLang="zh-CN" dirty="0" smtClean="0"/>
                        <a:t>Partially</a:t>
                      </a:r>
                      <a:r>
                        <a:rPr lang="en-US" altLang="zh-CN" baseline="0" dirty="0" smtClean="0"/>
                        <a:t> Observable Markov Decision Process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6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2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88114" y="1944914"/>
            <a:ext cx="5370285" cy="2090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5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9095"/>
            <a:ext cx="10515600" cy="479786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Value function based</a:t>
            </a:r>
          </a:p>
          <a:p>
            <a:pPr lvl="1"/>
            <a:r>
              <a:rPr lang="en-US" altLang="zh-CN" sz="2800" dirty="0" smtClean="0"/>
              <a:t>DP</a:t>
            </a:r>
          </a:p>
          <a:p>
            <a:pPr lvl="2"/>
            <a:r>
              <a:rPr lang="en-US" altLang="zh-CN" sz="2400" dirty="0" smtClean="0"/>
              <a:t>Policy iteration</a:t>
            </a:r>
          </a:p>
          <a:p>
            <a:pPr lvl="2"/>
            <a:r>
              <a:rPr lang="en-US" altLang="zh-CN" sz="2400" dirty="0" smtClean="0"/>
              <a:t>Value iteration</a:t>
            </a:r>
          </a:p>
          <a:p>
            <a:pPr lvl="1"/>
            <a:r>
              <a:rPr lang="en-US" altLang="zh-CN" sz="2800" dirty="0" smtClean="0"/>
              <a:t>MC</a:t>
            </a:r>
          </a:p>
          <a:p>
            <a:pPr lvl="2"/>
            <a:r>
              <a:rPr lang="en-US" altLang="zh-CN" sz="2400" dirty="0" smtClean="0"/>
              <a:t>On policy</a:t>
            </a:r>
          </a:p>
          <a:p>
            <a:pPr lvl="2"/>
            <a:r>
              <a:rPr lang="en-US" altLang="zh-CN" sz="2400" dirty="0" smtClean="0"/>
              <a:t>Off policy</a:t>
            </a:r>
          </a:p>
          <a:p>
            <a:pPr lvl="1"/>
            <a:r>
              <a:rPr lang="en-US" altLang="zh-CN" sz="2800" dirty="0" smtClean="0"/>
              <a:t>TD</a:t>
            </a:r>
          </a:p>
          <a:p>
            <a:pPr lvl="2"/>
            <a:r>
              <a:rPr lang="en-US" altLang="zh-CN" sz="2400" dirty="0" err="1" smtClean="0"/>
              <a:t>Sarsa</a:t>
            </a:r>
            <a:endParaRPr lang="en-US" altLang="zh-CN" sz="2400" dirty="0" smtClean="0"/>
          </a:p>
          <a:p>
            <a:pPr lvl="2"/>
            <a:r>
              <a:rPr lang="en-US" altLang="zh-CN" sz="2400" dirty="0" smtClean="0"/>
              <a:t>Q-learning</a:t>
            </a:r>
          </a:p>
          <a:p>
            <a:pPr lvl="1"/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Policy Gradient</a:t>
            </a:r>
          </a:p>
          <a:p>
            <a:pPr lvl="1"/>
            <a:r>
              <a:rPr lang="en-US" altLang="zh-CN" sz="2800" dirty="0" smtClean="0"/>
              <a:t>Reinforce</a:t>
            </a:r>
          </a:p>
          <a:p>
            <a:pPr lvl="1"/>
            <a:r>
              <a:rPr lang="en-US" altLang="zh-CN" sz="2800" dirty="0" smtClean="0"/>
              <a:t>Actor-Critic</a:t>
            </a: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3157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DP</a:t>
            </a:r>
            <a:br>
              <a:rPr lang="en-US" altLang="zh-CN" dirty="0" smtClean="0"/>
            </a:br>
            <a:r>
              <a:rPr lang="en-US" altLang="zh-CN" dirty="0" smtClean="0"/>
              <a:t>(Dynamic Programming)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Model based</a:t>
                </a:r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Two method :</a:t>
                </a:r>
              </a:p>
              <a:p>
                <a:pPr lvl="1"/>
                <a:r>
                  <a:rPr lang="en-US" altLang="zh-CN" dirty="0"/>
                  <a:t>Policy iteration</a:t>
                </a:r>
              </a:p>
              <a:p>
                <a:pPr lvl="2"/>
                <a:r>
                  <a:rPr lang="en-US" altLang="zh-CN" dirty="0"/>
                  <a:t>Evaluate the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′))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Improve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Value iteration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lim>
                        </m:limLow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′)]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7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iteration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83" y="3000857"/>
            <a:ext cx="3990476" cy="38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44371"/>
          <a:stretch/>
        </p:blipFill>
        <p:spPr>
          <a:xfrm>
            <a:off x="7689741" y="1410182"/>
            <a:ext cx="4230608" cy="1769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5" y="1588630"/>
            <a:ext cx="5161905" cy="176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228775" y="5223235"/>
                <a:ext cx="4949945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 smtClean="0"/>
                  <a:t>If take greedy strategy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)=</m:t>
                        </m:r>
                        <m:limLow>
                          <m:limLow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775" y="5223235"/>
                <a:ext cx="4949945" cy="512000"/>
              </a:xfrm>
              <a:prstGeom prst="rect">
                <a:avLst/>
              </a:prstGeom>
              <a:blipFill>
                <a:blip r:embed="rId5"/>
                <a:stretch>
                  <a:fillRect l="-1108" t="-175000" r="-18103" b="-25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133691" y="2220269"/>
            <a:ext cx="1095084" cy="3416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Evaluate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Improve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375400" y="3278574"/>
                <a:ext cx="5803320" cy="1774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′))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′))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0" y="3278574"/>
                <a:ext cx="5803320" cy="1774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307931"/>
              </p:ext>
            </p:extLst>
          </p:nvPr>
        </p:nvGraphicFramePr>
        <p:xfrm>
          <a:off x="508416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136348"/>
              </p:ext>
            </p:extLst>
          </p:nvPr>
        </p:nvGraphicFramePr>
        <p:xfrm>
          <a:off x="3591393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925638"/>
              </p:ext>
            </p:extLst>
          </p:nvPr>
        </p:nvGraphicFramePr>
        <p:xfrm>
          <a:off x="6674370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-</a:t>
                      </a: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203378"/>
              </p:ext>
            </p:extLst>
          </p:nvPr>
        </p:nvGraphicFramePr>
        <p:xfrm>
          <a:off x="508416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1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63609"/>
              </p:ext>
            </p:extLst>
          </p:nvPr>
        </p:nvGraphicFramePr>
        <p:xfrm>
          <a:off x="6674370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-9.0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-7.7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-7.7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-9.0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638676" y="5317866"/>
            <a:ext cx="242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 step convergence 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407441" y="4666641"/>
                <a:ext cx="90249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41" y="4666641"/>
                <a:ext cx="902491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6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9779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Value iteration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05" y="1490952"/>
            <a:ext cx="8276190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913120"/>
              </p:ext>
            </p:extLst>
          </p:nvPr>
        </p:nvGraphicFramePr>
        <p:xfrm>
          <a:off x="508416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599395"/>
              </p:ext>
            </p:extLst>
          </p:nvPr>
        </p:nvGraphicFramePr>
        <p:xfrm>
          <a:off x="3591393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400924"/>
              </p:ext>
            </p:extLst>
          </p:nvPr>
        </p:nvGraphicFramePr>
        <p:xfrm>
          <a:off x="6674370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7874149"/>
              </p:ext>
            </p:extLst>
          </p:nvPr>
        </p:nvGraphicFramePr>
        <p:xfrm>
          <a:off x="508416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1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182348"/>
              </p:ext>
            </p:extLst>
          </p:nvPr>
        </p:nvGraphicFramePr>
        <p:xfrm>
          <a:off x="3591393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100872"/>
              </p:ext>
            </p:extLst>
          </p:nvPr>
        </p:nvGraphicFramePr>
        <p:xfrm>
          <a:off x="6674370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638676" y="531786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Convergence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94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05943" y="-8525"/>
            <a:ext cx="6908799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Optimal value function</a:t>
            </a:r>
            <a:endParaRPr 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20059" y="1129359"/>
                <a:ext cx="3032112" cy="766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)=</m:t>
                          </m:r>
                          <m:limLow>
                            <m:limLow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059" y="1129359"/>
                <a:ext cx="3032112" cy="766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614229" y="1184405"/>
                <a:ext cx="3715504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229" y="1184405"/>
                <a:ext cx="3715504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6733" y="2900408"/>
                <a:ext cx="10052111" cy="873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′)|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)[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limLow>
                                <m:limLow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" y="2900408"/>
                <a:ext cx="10052111" cy="8731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6733" y="2073374"/>
                <a:ext cx="9416359" cy="873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)[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" y="2073374"/>
                <a:ext cx="9416359" cy="873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09601" y="4213320"/>
                <a:ext cx="11480799" cy="2263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altLang="zh-CN" sz="2400" b="1" dirty="0" smtClean="0"/>
                  <a:t>Contraction mapping theorem:</a:t>
                </a:r>
              </a:p>
              <a:p>
                <a:r>
                  <a:rPr lang="fr-FR" altLang="zh-CN" sz="2400" dirty="0" smtClean="0"/>
                  <a:t>       For any metrix space v that is complete under an operator T(V), where T is a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𝑐𝑜𝑛𝑡𝑟𝑎𝑐𝑡𝑖𝑜𝑛</m:t>
                    </m:r>
                  </m:oMath>
                </a14:m>
                <a:r>
                  <a:rPr lang="fr-FR" altLang="zh-CN" sz="2400" dirty="0" smtClean="0"/>
                  <a:t> (</a:t>
                </a:r>
                <a14:m>
                  <m:oMath xmlns:m="http://schemas.openxmlformats.org/officeDocument/2006/math">
                    <m:r>
                      <a:rPr lang="fr-FR" altLang="zh-CN" sz="240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fr-FR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fr-FR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fr-FR" altLang="zh-CN" sz="240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400" dirty="0" smtClean="0"/>
                  <a:t>:</a:t>
                </a:r>
              </a:p>
              <a:p>
                <a:endParaRPr lang="en-US" altLang="zh-CN" sz="2400" dirty="0" smtClean="0"/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altLang="zh-CN" sz="2400" dirty="0" smtClean="0"/>
                  <a:t>T converges to a unique fixed point </a:t>
                </a:r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altLang="zh-CN" sz="2400" dirty="0" smtClean="0"/>
                  <a:t>At a linear convergence rate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213320"/>
                <a:ext cx="11480799" cy="2263505"/>
              </a:xfrm>
              <a:prstGeom prst="rect">
                <a:avLst/>
              </a:prstGeom>
              <a:blipFill>
                <a:blip r:embed="rId6"/>
                <a:stretch>
                  <a:fillRect l="-1593" t="-4043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0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</a:p>
          <a:p>
            <a:endParaRPr lang="en-US" dirty="0" smtClean="0"/>
          </a:p>
          <a:p>
            <a:r>
              <a:rPr lang="en-US" dirty="0" smtClean="0"/>
              <a:t>How to solve reinforcement learning</a:t>
            </a:r>
          </a:p>
          <a:p>
            <a:endParaRPr lang="en-US" dirty="0" smtClean="0"/>
          </a:p>
          <a:p>
            <a:r>
              <a:rPr lang="en-US" altLang="zh-CN" dirty="0" smtClean="0"/>
              <a:t>Deep reinforcement learning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7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MC</a:t>
            </a:r>
            <a:br>
              <a:rPr lang="en-US" altLang="zh-CN" dirty="0" smtClean="0"/>
            </a:br>
            <a:r>
              <a:rPr lang="en-US" altLang="zh-CN" dirty="0" smtClean="0"/>
              <a:t>(Monte Carlo)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 free</a:t>
            </a:r>
          </a:p>
          <a:p>
            <a:r>
              <a:rPr lang="en-US" altLang="zh-CN" dirty="0" smtClean="0"/>
              <a:t>Episodic MDP</a:t>
            </a:r>
          </a:p>
          <a:p>
            <a:endParaRPr lang="en-US" altLang="zh-CN" dirty="0"/>
          </a:p>
          <a:p>
            <a:r>
              <a:rPr lang="en-US" altLang="zh-CN" dirty="0"/>
              <a:t> value = mean </a:t>
            </a:r>
            <a:r>
              <a:rPr lang="en-US" altLang="zh-CN" dirty="0" smtClean="0"/>
              <a:t>return</a:t>
            </a:r>
          </a:p>
          <a:p>
            <a:endParaRPr lang="en-US" altLang="zh-CN" dirty="0"/>
          </a:p>
          <a:p>
            <a:r>
              <a:rPr lang="en-US" altLang="zh-CN" dirty="0" smtClean="0"/>
              <a:t>On policy and off policy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646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Initial MC algorithms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876"/>
          <a:stretch/>
        </p:blipFill>
        <p:spPr>
          <a:xfrm>
            <a:off x="268573" y="4278873"/>
            <a:ext cx="6685817" cy="76190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22672" y="1315689"/>
            <a:ext cx="7241187" cy="1457647"/>
            <a:chOff x="5000245" y="4710989"/>
            <a:chExt cx="7241187" cy="14576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/>
                <p:cNvSpPr/>
                <p:nvPr/>
              </p:nvSpPr>
              <p:spPr>
                <a:xfrm>
                  <a:off x="5031638" y="5262748"/>
                  <a:ext cx="59999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0" dirty="0" smtClean="0"/>
                    <a:t>Value function :	 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638" y="5262748"/>
                  <a:ext cx="599997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626" t="-130263" r="-11687" b="-194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/>
                <p:cNvSpPr/>
                <p:nvPr/>
              </p:nvSpPr>
              <p:spPr>
                <a:xfrm>
                  <a:off x="5031638" y="5706971"/>
                  <a:ext cx="72097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/>
                    <a:t>Action value function :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638" y="5706971"/>
                  <a:ext cx="720979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354" t="-130263" r="-8714" b="-194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000245" y="4710989"/>
                  <a:ext cx="5376408" cy="607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/>
                    <a:t>Return : 		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245" y="4710989"/>
                  <a:ext cx="5376408" cy="607923"/>
                </a:xfrm>
                <a:prstGeom prst="rect">
                  <a:avLst/>
                </a:prstGeom>
                <a:blipFill>
                  <a:blip r:embed="rId5"/>
                  <a:stretch>
                    <a:fillRect l="-1701" b="-141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/>
          <p:cNvSpPr txBox="1"/>
          <p:nvPr/>
        </p:nvSpPr>
        <p:spPr>
          <a:xfrm>
            <a:off x="838200" y="5268481"/>
            <a:ext cx="10751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Is there any problem ?   Recall the simple game before we start.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641689" y="5936370"/>
            <a:ext cx="9144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Trade off between </a:t>
            </a:r>
            <a:r>
              <a:rPr lang="en-US" altLang="zh-CN" sz="4000" b="1" dirty="0" smtClean="0"/>
              <a:t>exploration</a:t>
            </a:r>
            <a:r>
              <a:rPr lang="en-US" altLang="zh-CN" sz="3200" dirty="0" smtClean="0"/>
              <a:t> and </a:t>
            </a:r>
            <a:r>
              <a:rPr lang="en-US" altLang="zh-CN" sz="4000" b="1" dirty="0" smtClean="0"/>
              <a:t>exploitation</a:t>
            </a:r>
            <a:endParaRPr lang="zh-CN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99966" y="3586971"/>
                <a:ext cx="7086600" cy="786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))=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6" y="3586971"/>
                <a:ext cx="7086600" cy="786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68573" y="3100775"/>
                <a:ext cx="46660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/>
                        <m:t>S</m:t>
                      </m:r>
                      <m:r>
                        <m:rPr>
                          <m:nor/>
                        </m:rPr>
                        <a:rPr lang="en-US" altLang="zh-CN" sz="2800" dirty="0"/>
                        <m:t>1 ,</m:t>
                      </m:r>
                      <m:r>
                        <m:rPr>
                          <m:nor/>
                        </m:rPr>
                        <a:rPr lang="en-US" altLang="zh-CN" sz="2800" dirty="0"/>
                        <m:t>A</m:t>
                      </m:r>
                      <m:r>
                        <m:rPr>
                          <m:nor/>
                        </m:rPr>
                        <a:rPr lang="en-US" altLang="zh-CN" sz="2800" dirty="0"/>
                        <m:t>1,</m:t>
                      </m:r>
                      <m:r>
                        <m:rPr>
                          <m:nor/>
                        </m:rPr>
                        <a:rPr lang="en-US" altLang="zh-CN" sz="2800" dirty="0"/>
                        <m:t>R</m:t>
                      </m:r>
                      <m:r>
                        <m:rPr>
                          <m:nor/>
                        </m:rPr>
                        <a:rPr lang="en-US" altLang="zh-CN" sz="2800" dirty="0"/>
                        <m:t>1, </m:t>
                      </m:r>
                      <m:r>
                        <m:rPr>
                          <m:nor/>
                        </m:rPr>
                        <a:rPr lang="en-US" altLang="zh-CN" sz="2800" dirty="0"/>
                        <m:t>S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m:rPr>
                          <m:nor/>
                        </m:rPr>
                        <a:rPr lang="en-US" altLang="zh-CN" sz="2800" dirty="0"/>
                        <m:t>A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m:rPr>
                          <m:nor/>
                        </m:rPr>
                        <a:rPr lang="en-US" altLang="zh-CN" sz="2800" dirty="0"/>
                        <m:t>R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altLang="zh-CN" sz="2800" dirty="0"/>
                        <m:t>,</m:t>
                      </m:r>
                      <m:r>
                        <m:rPr>
                          <m:nor/>
                        </m:rPr>
                        <a:rPr lang="en-US" altLang="zh-CN" sz="2800" dirty="0"/>
                        <m:t>SK</m:t>
                      </m:r>
                      <m:r>
                        <m:rPr>
                          <m:nor/>
                        </m:rPr>
                        <a:rPr lang="en-US" altLang="zh-CN" sz="2800" dirty="0"/>
                        <m:t> 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73" y="3100775"/>
                <a:ext cx="46660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2"/>
          <p:cNvSpPr txBox="1">
            <a:spLocks/>
          </p:cNvSpPr>
          <p:nvPr/>
        </p:nvSpPr>
        <p:spPr>
          <a:xfrm>
            <a:off x="8075244" y="3362385"/>
            <a:ext cx="4018614" cy="130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E for policy evaluation</a:t>
            </a:r>
          </a:p>
          <a:p>
            <a:r>
              <a:rPr lang="en-US" altLang="zh-CN" sz="2400" dirty="0" smtClean="0"/>
              <a:t>I for policy improvement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33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5400" b="1" dirty="0" smtClean="0"/>
              <a:t>On policy </a:t>
            </a:r>
            <a:r>
              <a:rPr lang="en-US" altLang="zh-CN" dirty="0" smtClean="0"/>
              <a:t>and off policy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425" y="1709737"/>
            <a:ext cx="6111458" cy="460518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349500" y="3619500"/>
            <a:ext cx="4749800" cy="342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7150100" y="3821828"/>
            <a:ext cx="17907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991600" y="3637162"/>
                <a:ext cx="2557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𝑔𝑟𝑒𝑒𝑑𝑦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𝑠𝑜𝑓𝑡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3637162"/>
                <a:ext cx="25575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/>
          <p:cNvSpPr/>
          <p:nvPr/>
        </p:nvSpPr>
        <p:spPr>
          <a:xfrm>
            <a:off x="2567908" y="4164728"/>
            <a:ext cx="4749800" cy="7628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7317708" y="4506558"/>
            <a:ext cx="1623092" cy="12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940800" y="4187522"/>
            <a:ext cx="3126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[evaluation]</a:t>
            </a:r>
          </a:p>
          <a:p>
            <a:r>
              <a:rPr lang="en-US" altLang="zh-CN" dirty="0" smtClean="0"/>
              <a:t>Compute the value function</a:t>
            </a:r>
            <a:r>
              <a:rPr lang="en-US" altLang="zh-CN" dirty="0"/>
              <a:t> </a:t>
            </a:r>
            <a:r>
              <a:rPr lang="en-US" altLang="zh-CN" dirty="0" smtClean="0"/>
              <a:t>according to the expectation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2720308" y="5203375"/>
            <a:ext cx="4749800" cy="10924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70108" y="5941658"/>
            <a:ext cx="1521492" cy="1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991600" y="5381218"/>
                <a:ext cx="31267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[improvement]</a:t>
                </a:r>
              </a:p>
              <a:p>
                <a:r>
                  <a:rPr lang="en-US" altLang="zh-CN" dirty="0" smtClean="0"/>
                  <a:t>Improve the policy according to the value function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5381218"/>
                <a:ext cx="3126708" cy="923330"/>
              </a:xfrm>
              <a:prstGeom prst="rect">
                <a:avLst/>
              </a:prstGeom>
              <a:blipFill>
                <a:blip r:embed="rId4"/>
                <a:stretch>
                  <a:fillRect l="-1559" t="-3974" r="-292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9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6" grpId="0"/>
      <p:bldP spid="19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On policy and </a:t>
            </a:r>
            <a:r>
              <a:rPr lang="en-US" altLang="zh-CN" sz="5400" b="1" dirty="0" smtClean="0"/>
              <a:t>off policy 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71550" y="3507252"/>
                <a:ext cx="2926442" cy="2325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)]=</m:t>
                            </m:r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nary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3507252"/>
                <a:ext cx="2926442" cy="2325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39" y="3727214"/>
            <a:ext cx="5333333" cy="9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39" y="4856611"/>
            <a:ext cx="2914286" cy="1038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71550" y="1877228"/>
            <a:ext cx="10447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Behavior policy  and  Target policy are different 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Through importance sampling( </a:t>
            </a:r>
            <a:r>
              <a:rPr lang="en-US" sz="2400" dirty="0" smtClean="0"/>
              <a:t>Measure </a:t>
            </a:r>
            <a:r>
              <a:rPr lang="en-US" sz="2400" dirty="0"/>
              <a:t>Transformation</a:t>
            </a:r>
            <a:r>
              <a:rPr lang="en-US" altLang="zh-CN" sz="2400" dirty="0" smtClean="0"/>
              <a:t> ) to adjust the expectation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85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1" dirty="0" smtClean="0"/>
              <a:t>An example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933" y="1586470"/>
            <a:ext cx="7529279" cy="51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TD</a:t>
            </a:r>
            <a:br>
              <a:rPr lang="en-US" altLang="zh-CN" dirty="0" smtClean="0"/>
            </a:br>
            <a:r>
              <a:rPr lang="en-US" altLang="zh-CN" dirty="0" smtClean="0"/>
              <a:t>(Temporal Difference)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 </a:t>
            </a:r>
            <a:r>
              <a:rPr lang="en-US" altLang="zh-CN" dirty="0"/>
              <a:t>free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Three important  methods :</a:t>
            </a:r>
          </a:p>
          <a:p>
            <a:pPr lvl="1"/>
            <a:r>
              <a:rPr lang="en-US" altLang="zh-CN" dirty="0" smtClean="0"/>
              <a:t>TD(0)</a:t>
            </a:r>
          </a:p>
          <a:p>
            <a:pPr lvl="1"/>
            <a:r>
              <a:rPr lang="en-US" altLang="zh-CN" dirty="0" err="1" smtClean="0"/>
              <a:t>Sarsa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Q-leaning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9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Recall MC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))=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SARSA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Q-learning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limLow>
                      <m:limLow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2400" dirty="0"/>
              </a:p>
              <a:p>
                <a:pPr marL="685800" lvl="2">
                  <a:spcBef>
                    <a:spcPts val="1000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5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73745"/>
              </p:ext>
            </p:extLst>
          </p:nvPr>
        </p:nvGraphicFramePr>
        <p:xfrm>
          <a:off x="5230318" y="4547797"/>
          <a:ext cx="5922364" cy="2092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0591">
                  <a:extLst>
                    <a:ext uri="{9D8B030D-6E8A-4147-A177-3AD203B41FA5}">
                      <a16:colId xmlns:a16="http://schemas.microsoft.com/office/drawing/2014/main" val="2197097307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2842878115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87270722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3901332996"/>
                    </a:ext>
                  </a:extLst>
                </a:gridCol>
              </a:tblGrid>
              <a:tr h="7643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Markov</a:t>
                      </a:r>
                      <a:r>
                        <a:rPr lang="en-US" altLang="zh-CN" baseline="0" dirty="0" smtClean="0"/>
                        <a:t> Property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Bootstrapping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sampling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6878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816072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716120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35978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8" y="154221"/>
            <a:ext cx="4967782" cy="3342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427" y="154245"/>
            <a:ext cx="4974536" cy="33427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7" y="3707908"/>
            <a:ext cx="4680935" cy="3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Gradient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536"/>
                <a:ext cx="10515600" cy="48944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 smtClean="0"/>
                  <a:t>		or 	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b="0" dirty="0" smtClean="0"/>
                  <a:t>Policy gradient theorem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536"/>
                <a:ext cx="10515600" cy="4894427"/>
              </a:xfrm>
              <a:blipFill>
                <a:blip r:embed="rId2"/>
                <a:stretch>
                  <a:fillRect l="-1043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41069" y="4388862"/>
                <a:ext cx="100623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800" dirty="0" smtClean="0"/>
                  <a:t>Reinforce algorithm (MC based)</a:t>
                </a:r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Actor-Critic algorithm (actor(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) + critic(w))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69" y="4388862"/>
                <a:ext cx="10062359" cy="1384995"/>
              </a:xfrm>
              <a:prstGeom prst="rect">
                <a:avLst/>
              </a:prstGeom>
              <a:blipFill>
                <a:blip r:embed="rId3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583340" y="4057650"/>
            <a:ext cx="3465286" cy="1234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0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dirty="0" smtClean="0"/>
              <a:t>Problems</a:t>
            </a:r>
            <a:endParaRPr lang="zh-CN" altLang="en-US" sz="5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287588" y="1690688"/>
            <a:ext cx="97350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Recall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:</a:t>
            </a:r>
          </a:p>
          <a:p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800" dirty="0" smtClean="0"/>
              <a:t>Value function and policy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Function approximation   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2800" dirty="0" smtClean="0"/>
              <a:t>Policy improve need </a:t>
            </a:r>
            <a:r>
              <a:rPr lang="en-US" altLang="zh-CN" sz="2800" i="1" dirty="0" smtClean="0"/>
              <a:t>max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operation	vs Continues </a:t>
            </a:r>
            <a:r>
              <a:rPr lang="en-US" altLang="zh-CN" sz="2800" dirty="0" smtClean="0"/>
              <a:t>control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Policy gradient</a:t>
            </a:r>
            <a:endParaRPr lang="en-US" altLang="zh-CN" sz="2800" dirty="0"/>
          </a:p>
          <a:p>
            <a:pPr marL="342900" indent="-342900">
              <a:buAutoNum type="arabicPeriod"/>
            </a:pP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7018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Function approximation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84198" y="1690688"/>
                <a:ext cx="9218421" cy="4589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𝑜𝑏𝑗𝑒𝑐𝑡𝑖𝑣𝑒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𝑀𝑆𝑉𝐸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 smtClean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sz="24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Function can be </a:t>
                </a:r>
                <a:r>
                  <a:rPr lang="en-US" altLang="zh-CN" sz="2400" dirty="0"/>
                  <a:t>any form : linear, Gaussian, neural networks and so on</a:t>
                </a:r>
                <a:r>
                  <a:rPr lang="en-US" altLang="zh-CN" sz="2400" dirty="0" smtClean="0"/>
                  <a:t>.</a:t>
                </a:r>
              </a:p>
              <a:p>
                <a:endParaRPr lang="en-US" sz="240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sz="2400" dirty="0" smtClean="0"/>
                  <a:t>Convert </a:t>
                </a:r>
                <a:r>
                  <a:rPr lang="en-US" sz="2400" dirty="0"/>
                  <a:t>RL problem to supervise learning problem 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But we don’t have label </a:t>
                </a:r>
              </a:p>
              <a:p>
                <a:endParaRPr lang="en-US" sz="24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Monte Carlo algorithm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Temporal </a:t>
                </a:r>
                <a:r>
                  <a:rPr lang="en-US" sz="2400" dirty="0" smtClean="0"/>
                  <a:t>Difference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198" y="1690688"/>
                <a:ext cx="9218421" cy="4589911"/>
              </a:xfrm>
              <a:prstGeom prst="rect">
                <a:avLst/>
              </a:prstGeom>
              <a:blipFill>
                <a:blip r:embed="rId2"/>
                <a:stretch>
                  <a:fillRect l="-2050" r="-992" b="-3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6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smtClean="0"/>
              <a:t>An example</a:t>
            </a:r>
            <a:endParaRPr lang="en-US" sz="4800" b="1" dirty="0"/>
          </a:p>
        </p:txBody>
      </p:sp>
      <p:grpSp>
        <p:nvGrpSpPr>
          <p:cNvPr id="4" name="组合 6"/>
          <p:cNvGrpSpPr/>
          <p:nvPr/>
        </p:nvGrpSpPr>
        <p:grpSpPr>
          <a:xfrm>
            <a:off x="2571504" y="2928168"/>
            <a:ext cx="5988622" cy="2146933"/>
            <a:chOff x="2513933" y="1920100"/>
            <a:chExt cx="8381673" cy="3119536"/>
          </a:xfrm>
        </p:grpSpPr>
        <p:pic>
          <p:nvPicPr>
            <p:cNvPr id="5" name="Picture 2" descr="http://latex.codecogs.com/gif.latex?%5Cdpi%7B150%7D%20%5Cfn_cm%20%5CLARGE%20Q%5E*%28s%2Ca%29%20%3D%20%5Cmathbf%7BE%7D_%7Bs%27%7D%20%5Cleft%5Br%20&amp;plus;%20%5Cgamma%20%5Cmax_%7Ba%27%7D%20Q%28s%27%2C%20a%27%29%29%5Cright%5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3" y="1920100"/>
              <a:ext cx="5827531" cy="98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latex.codecogs.com/gif.latex?%5Cdpi%7B150%7D%20%5Cfn_cm%20%5CLARGE%20Q%27_t%28s%2Ca%20%5Cmid%20%5Ctheta%29%20%5Capprox%20Q%28s%2C%20a%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3" y="3282205"/>
              <a:ext cx="3438525" cy="42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://latex.codecogs.com/gif.latex?%5Cdpi%7B150%7D%20%5Cfn_cm%20%5CLARGE%20L%28%5Ctheta%29%20%3D%20%5Cmathbf%7BE%7D_%7Bs%2C%20a%2C%20r%7D%20%5Cleft%5B%5Cleft%28%5Cmathbf%7BE%7D_%7Bs%27%7D%5Cleft%5Br%20&amp;plus;%20%5Cgamma%20%5Cmax_%7Ba%27%7D%20Q%27_t%28s%27%2C%20a%27%20%5Cmid%20%5Ctheta%20%29%5Cright%5D%20-%20Q_%7Bt&amp;plus;1%7D%28s%2C%20a%20%5Cmid%20%5Ctheta%29%20%5Cright%29%5E2%20%5Cright%5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4" y="4052663"/>
              <a:ext cx="8381672" cy="98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2286" y="2099063"/>
                <a:ext cx="10863618" cy="575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lvl="2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6" y="2099063"/>
                <a:ext cx="10863618" cy="575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1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536"/>
                <a:ext cx="11353800" cy="489442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b="0" dirty="0" smtClean="0"/>
                  <a:t>Policy gradient theorem :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𝑑𝑠𝑑𝑎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2573338" indent="-2057400" defTabSz="758825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b="0" dirty="0" smtClean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536"/>
                <a:ext cx="11353800" cy="4894427"/>
              </a:xfrm>
              <a:blipFill>
                <a:blip r:embed="rId2"/>
                <a:stretch>
                  <a:fillRect l="-85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5170259"/>
                <a:ext cx="100623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800" dirty="0" smtClean="0"/>
                  <a:t>Reinforce algorithm (MC based)</a:t>
                </a:r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Actor-Critic algorithm (actor(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) + critic(w))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70259"/>
                <a:ext cx="10062359" cy="1384995"/>
              </a:xfrm>
              <a:prstGeom prst="rect">
                <a:avLst/>
              </a:prstGeom>
              <a:blipFill>
                <a:blip r:embed="rId3"/>
                <a:stretch>
                  <a:fillRect t="-396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4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2778924" y="4962144"/>
            <a:ext cx="8705940" cy="18297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Deep Neural 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17" b="6922"/>
          <a:stretch/>
        </p:blipFill>
        <p:spPr>
          <a:xfrm>
            <a:off x="681037" y="1353312"/>
            <a:ext cx="10829925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079"/>
          <a:stretch/>
        </p:blipFill>
        <p:spPr>
          <a:xfrm>
            <a:off x="728472" y="1595247"/>
            <a:ext cx="10115550" cy="506158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838200" y="384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Deep Neural Network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33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Deep reinforcement learning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9854"/>
            <a:ext cx="10515600" cy="4889074"/>
          </a:xfrm>
        </p:spPr>
        <p:txBody>
          <a:bodyPr>
            <a:normAutofit/>
          </a:bodyPr>
          <a:lstStyle/>
          <a:p>
            <a:r>
              <a:rPr lang="en-US" dirty="0" smtClean="0"/>
              <a:t>Improvement of RL</a:t>
            </a:r>
          </a:p>
          <a:p>
            <a:pPr lvl="1"/>
            <a:r>
              <a:rPr lang="en-US" dirty="0" smtClean="0"/>
              <a:t>Deep neural network to approximate functions in RL</a:t>
            </a:r>
          </a:p>
          <a:p>
            <a:pPr lvl="1"/>
            <a:r>
              <a:rPr lang="en-US" dirty="0" smtClean="0"/>
              <a:t>Express abstract and complex function relation</a:t>
            </a:r>
          </a:p>
          <a:p>
            <a:pPr lvl="1"/>
            <a:r>
              <a:rPr lang="en-US" dirty="0" smtClean="0"/>
              <a:t>End to end task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Implementation of </a:t>
            </a:r>
            <a:r>
              <a:rPr lang="en-US" sz="2800" dirty="0" smtClean="0"/>
              <a:t>DRL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The definition of </a:t>
            </a:r>
            <a:r>
              <a:rPr lang="en-US" altLang="zh-CN" sz="2400" dirty="0" smtClean="0"/>
              <a:t>objection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Deep value function		(DQN)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Deep policy approximation	(DDPG)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Problems </a:t>
            </a:r>
            <a:r>
              <a:rPr lang="en-US" sz="2800" dirty="0"/>
              <a:t>bring by deep learning</a:t>
            </a:r>
          </a:p>
          <a:p>
            <a:pPr lvl="1"/>
            <a:r>
              <a:rPr lang="en-US" altLang="zh-CN" dirty="0" smtClean="0"/>
              <a:t>No convergence guarantee</a:t>
            </a:r>
          </a:p>
          <a:p>
            <a:pPr lvl="1"/>
            <a:r>
              <a:rPr lang="en-US" altLang="zh-CN" dirty="0" smtClean="0"/>
              <a:t>Train slowly</a:t>
            </a:r>
          </a:p>
        </p:txBody>
      </p:sp>
    </p:spTree>
    <p:extLst>
      <p:ext uri="{BB962C8B-B14F-4D97-AF65-F5344CB8AC3E}">
        <p14:creationId xmlns:p14="http://schemas.microsoft.com/office/powerpoint/2010/main" val="14365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An example (QDN)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12" y="2644775"/>
            <a:ext cx="5430255" cy="411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winsty\Downloads\Untitled(已去底)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42" y="2677402"/>
            <a:ext cx="6340346" cy="36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yenchenlin/DeepLearningFlappyBird/raw/master/images/flappy_bird_demp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9" y="830262"/>
            <a:ext cx="1017550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An example (DDPG)</a:t>
            </a:r>
            <a:br>
              <a:rPr lang="en-US" b="1" dirty="0" smtClean="0"/>
            </a:br>
            <a:r>
              <a:rPr lang="en-US" b="1" dirty="0"/>
              <a:t>	</a:t>
            </a:r>
            <a:r>
              <a:rPr lang="en-US" b="1" dirty="0" smtClean="0"/>
              <a:t>				</a:t>
            </a:r>
            <a:r>
              <a:rPr lang="en-US" sz="2400" b="1" dirty="0"/>
              <a:t>(deterministic deep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734887" y="2568633"/>
                <a:ext cx="1313411" cy="7232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Nonlinear transform:</a:t>
                </a:r>
              </a:p>
              <a:p>
                <a:pPr algn="ctr"/>
                <a:r>
                  <a:rPr lang="en-US" sz="1400" dirty="0" smtClean="0"/>
                  <a:t>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87" y="2568633"/>
                <a:ext cx="1313411" cy="723208"/>
              </a:xfrm>
              <a:prstGeom prst="roundRect">
                <a:avLst/>
              </a:prstGeom>
              <a:blipFill>
                <a:blip r:embed="rId2"/>
                <a:stretch>
                  <a:fillRect t="-826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4563687" y="2568633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</a:p>
          <a:p>
            <a:pPr algn="ctr"/>
            <a:r>
              <a:rPr lang="en-US" dirty="0" smtClean="0"/>
              <a:t>action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 flipV="1">
            <a:off x="2219498" y="2930237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48298" y="2944640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06087" y="2589270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sz="1400" dirty="0" smtClean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6644639" y="3893128"/>
                <a:ext cx="1313411" cy="7232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Nonlinear transform :</a:t>
                </a:r>
              </a:p>
              <a:p>
                <a:pPr algn="ctr"/>
                <a:r>
                  <a:rPr lang="en-US" sz="1200" dirty="0" smtClean="0"/>
                  <a:t>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39" y="3893128"/>
                <a:ext cx="1313411" cy="723208"/>
              </a:xfrm>
              <a:prstGeom prst="roundRect">
                <a:avLst/>
              </a:prstGeom>
              <a:blipFill>
                <a:blip r:embed="rId3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8473439" y="3905597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</a:p>
          <a:p>
            <a:pPr algn="ctr"/>
            <a:r>
              <a:rPr lang="en-US" dirty="0" smtClean="0"/>
              <a:t>Q value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958050" y="4267751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666210" y="4362653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sz="1400" dirty="0" smtClean="0"/>
              <a:t>state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666209" y="3468962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altLang="zh-CN" sz="1400" dirty="0" smtClean="0"/>
              <a:t>action</a:t>
            </a:r>
            <a:endParaRPr lang="en-US" sz="1400" dirty="0" smtClean="0"/>
          </a:p>
        </p:txBody>
      </p:sp>
      <p:cxnSp>
        <p:nvCxnSpPr>
          <p:cNvPr id="20" name="Elbow Connector 19"/>
          <p:cNvCxnSpPr>
            <a:stCxn id="18" idx="3"/>
            <a:endCxn id="13" idx="1"/>
          </p:cNvCxnSpPr>
          <p:nvPr/>
        </p:nvCxnSpPr>
        <p:spPr>
          <a:xfrm>
            <a:off x="5979620" y="3830566"/>
            <a:ext cx="665019" cy="424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7" idx="3"/>
            <a:endCxn id="13" idx="1"/>
          </p:cNvCxnSpPr>
          <p:nvPr/>
        </p:nvCxnSpPr>
        <p:spPr>
          <a:xfrm flipV="1">
            <a:off x="5979621" y="4254732"/>
            <a:ext cx="665018" cy="46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341120" y="5462016"/>
            <a:ext cx="820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816096" y="5596128"/>
            <a:ext cx="4011168" cy="390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	Envir</a:t>
            </a:r>
            <a:r>
              <a:rPr lang="en-US" altLang="zh-CN" dirty="0" smtClean="0"/>
              <a:t>on</a:t>
            </a:r>
            <a:r>
              <a:rPr lang="en-US" dirty="0" smtClean="0"/>
              <a:t>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State	 Reward 	Action	 Observation 	R</a:t>
            </a:r>
            <a:r>
              <a:rPr lang="en-US" dirty="0" smtClean="0"/>
              <a:t>eturn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Exploration 	Exploitation</a:t>
            </a:r>
          </a:p>
        </p:txBody>
      </p:sp>
    </p:spTree>
    <p:extLst>
      <p:ext uri="{BB962C8B-B14F-4D97-AF65-F5344CB8AC3E}">
        <p14:creationId xmlns:p14="http://schemas.microsoft.com/office/powerpoint/2010/main" val="17197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Convergence issue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trick</a:t>
            </a:r>
          </a:p>
          <a:p>
            <a:endParaRPr lang="en-US" dirty="0"/>
          </a:p>
          <a:p>
            <a:r>
              <a:rPr lang="en-US" dirty="0" smtClean="0"/>
              <a:t>Asynchronous</a:t>
            </a:r>
          </a:p>
          <a:p>
            <a:endParaRPr lang="en-US" dirty="0"/>
          </a:p>
          <a:p>
            <a:r>
              <a:rPr lang="en-US" dirty="0" smtClean="0"/>
              <a:t>Variance reduce</a:t>
            </a:r>
          </a:p>
          <a:p>
            <a:endParaRPr lang="en-US" dirty="0"/>
          </a:p>
          <a:p>
            <a:r>
              <a:rPr lang="en-US" dirty="0" smtClean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458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973" y="0"/>
            <a:ext cx="10515600" cy="968991"/>
          </a:xfrm>
        </p:spPr>
        <p:txBody>
          <a:bodyPr/>
          <a:lstStyle/>
          <a:p>
            <a:pPr algn="ctr"/>
            <a:r>
              <a:rPr lang="en-US" altLang="zh-CN" b="1" dirty="0" smtClean="0"/>
              <a:t>Some trick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10904" y="721456"/>
                <a:ext cx="10515600" cy="61365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 Use experience replay</a:t>
                </a:r>
              </a:p>
              <a:p>
                <a:pPr lvl="1"/>
                <a:r>
                  <a:rPr lang="en-US" altLang="zh-CN" dirty="0" smtClean="0"/>
                  <a:t>Store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in D</a:t>
                </a:r>
              </a:p>
              <a:p>
                <a:pPr lvl="1"/>
                <a:r>
                  <a:rPr lang="en-US" altLang="zh-CN" dirty="0" smtClean="0"/>
                  <a:t>Randomly sample mini-batch </a:t>
                </a:r>
              </a:p>
              <a:p>
                <a:pPr lvl="1"/>
                <a:r>
                  <a:rPr lang="en-US" altLang="zh-CN" dirty="0" smtClean="0"/>
                  <a:t>Use mini-batch to optimize the target</a:t>
                </a:r>
              </a:p>
              <a:p>
                <a:r>
                  <a:rPr lang="en-US" altLang="zh-CN" dirty="0" smtClean="0"/>
                  <a:t>Freeze target Q-network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/>
                  <a:t>Double Q-learning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𝐷𝑜𝑢𝑏𝑙𝑒𝑄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Clip </a:t>
                </a:r>
                <a:r>
                  <a:rPr lang="en-US" altLang="zh-CN" sz="2800" dirty="0"/>
                  <a:t>rewards or normalize </a:t>
                </a:r>
                <a:r>
                  <a:rPr lang="en-US" altLang="zh-CN" sz="2800" dirty="0" smtClean="0"/>
                  <a:t>network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Advantage decompose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904" y="721456"/>
                <a:ext cx="10515600" cy="6136544"/>
              </a:xfrm>
              <a:blipFill>
                <a:blip r:embed="rId2"/>
                <a:stretch>
                  <a:fillRect l="-1043" t="-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Asynchronous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Mnih</a:t>
            </a:r>
            <a:r>
              <a:rPr lang="en-US" sz="2400" dirty="0"/>
              <a:t>, </a:t>
            </a:r>
            <a:r>
              <a:rPr lang="en-US" sz="2400" dirty="0" err="1"/>
              <a:t>Volodymyr</a:t>
            </a:r>
            <a:r>
              <a:rPr lang="en-US" sz="2400" dirty="0"/>
              <a:t>, et al. "Asynchronous methods for deep reinforcement learning." </a:t>
            </a:r>
            <a:r>
              <a:rPr lang="en-US" sz="2400" i="1" dirty="0" err="1"/>
              <a:t>arXiv</a:t>
            </a:r>
            <a:r>
              <a:rPr lang="en-US" sz="2400" i="1" dirty="0"/>
              <a:t> preprint arXiv:1602.01783</a:t>
            </a:r>
            <a:r>
              <a:rPr lang="en-US" sz="2400" dirty="0"/>
              <a:t> (2016).</a:t>
            </a:r>
            <a:endParaRPr lang="zh-CN" alt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99" y="1531268"/>
            <a:ext cx="9068481" cy="523831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90675" y="6176963"/>
            <a:ext cx="7448550" cy="280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76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Variance </a:t>
            </a:r>
            <a:r>
              <a:rPr lang="en-US" altLang="zh-CN" b="1" dirty="0" smtClean="0"/>
              <a:t>reduce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3455" y="1462768"/>
                <a:ext cx="115685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 smtClean="0"/>
                  <a:t>Zhao, </a:t>
                </a:r>
                <a:r>
                  <a:rPr lang="en-US" altLang="zh-CN" sz="2400" dirty="0" err="1"/>
                  <a:t>Tingting</a:t>
                </a:r>
                <a:r>
                  <a:rPr lang="en-US" altLang="zh-CN" sz="2400" dirty="0"/>
                  <a:t>, et al. "Analysis and improvement of policy gradient estimation." </a:t>
                </a:r>
                <a:r>
                  <a:rPr lang="en-US" altLang="zh-CN" sz="2400" i="1" dirty="0"/>
                  <a:t>Advances in Neural Information Processing Systems</a:t>
                </a:r>
                <a:r>
                  <a:rPr lang="en-US" altLang="zh-CN" sz="2400" dirty="0"/>
                  <a:t>. 2011</a:t>
                </a:r>
                <a:r>
                  <a:rPr lang="en-US" altLang="zh-CN" sz="2400" dirty="0" smtClean="0"/>
                  <a:t>.</a:t>
                </a:r>
              </a:p>
              <a:p>
                <a:pPr lvl="1"/>
                <a:r>
                  <a:rPr lang="en-US" altLang="zh-CN" sz="2000" dirty="0" smtClean="0"/>
                  <a:t>Reinforce</a:t>
                </a:r>
              </a:p>
              <a:p>
                <a:pPr lvl="1"/>
                <a:r>
                  <a:rPr lang="en-US" altLang="zh-CN" sz="2000" dirty="0" smtClean="0"/>
                  <a:t>PGPE 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</m:e>
                    </m:nary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𝑑𝑠𝑑𝑎</m:t>
                    </m:r>
                  </m:oMath>
                </a14:m>
                <a:endParaRPr lang="en-US" altLang="zh-CN" sz="2000" dirty="0" smtClean="0"/>
              </a:p>
              <a:p>
                <a:pPr lvl="1"/>
                <a:endParaRPr lang="en-US" altLang="zh-CN" sz="2000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dirty="0"/>
                  <a:t>Reinforce with </a:t>
                </a:r>
                <a:r>
                  <a:rPr lang="en-US" altLang="zh-CN" dirty="0" smtClean="0"/>
                  <a:t>baseline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)]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𝑑𝑠𝑑𝑎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marL="685800" lvl="2">
                  <a:spcBef>
                    <a:spcPts val="1000"/>
                  </a:spcBef>
                </a:pPr>
                <a:endParaRPr lang="en-US" altLang="zh-CN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dirty="0" err="1"/>
                  <a:t>Greensmith</a:t>
                </a:r>
                <a:r>
                  <a:rPr lang="en-US" altLang="zh-CN" dirty="0"/>
                  <a:t>, Evan, Peter L. Bartlett, and Jonathan Baxter. "Variance reduction techniques for gradient estimates in reinforcement </a:t>
                </a:r>
                <a:r>
                  <a:rPr lang="en-US" altLang="zh-CN" dirty="0" err="1"/>
                  <a:t>learning."Journal</a:t>
                </a:r>
                <a:r>
                  <a:rPr lang="en-US" altLang="zh-CN" dirty="0"/>
                  <a:t> of Machine Learning Research 5.Nov (2004): 1471-1530.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455" y="1462768"/>
                <a:ext cx="11568545" cy="4351338"/>
              </a:xfrm>
              <a:blipFill>
                <a:blip r:embed="rId2"/>
                <a:stretch>
                  <a:fillRect l="-685" t="-1961" r="-158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9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768"/>
          <a:stretch/>
        </p:blipFill>
        <p:spPr>
          <a:xfrm>
            <a:off x="2715047" y="1414916"/>
            <a:ext cx="6761905" cy="3432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971" y="5500914"/>
            <a:ext cx="10842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Is there any theoretical analysis of the </a:t>
            </a:r>
            <a:r>
              <a:rPr lang="en-US" altLang="zh-CN" sz="2400" dirty="0"/>
              <a:t>convergence about RL algorithms and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functional approximation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Many tricks and improvements make algorithms work for real task.</a:t>
            </a:r>
          </a:p>
          <a:p>
            <a:r>
              <a:rPr lang="en-US" altLang="zh-CN" dirty="0" smtClean="0"/>
              <a:t>It seems most of them only have intuitive explanation.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Such as advantage decomposition.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Can we give some theoretical explanation about these tricks and improvements.</a:t>
            </a:r>
            <a:endParaRPr lang="zh-CN" alt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54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031999" y="719666"/>
          <a:ext cx="90836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5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Tutorial video </a:t>
            </a:r>
          </a:p>
          <a:p>
            <a:pPr lvl="1"/>
            <a:r>
              <a:rPr lang="en-US" dirty="0">
                <a:hlinkClick r:id="rId2"/>
              </a:rPr>
              <a:t>http://videolectures.net/rldm2015_silver_reinforcement_learning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www0.cs.ucl.ac.uk/staff/D.Silver/web/Teaching.html</a:t>
            </a: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altLang="zh-CN" sz="2800" dirty="0" smtClean="0"/>
              <a:t>Book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Reinforcement learning: An </a:t>
            </a:r>
            <a:r>
              <a:rPr lang="en-US" altLang="zh-CN" sz="2400" dirty="0" smtClean="0"/>
              <a:t>introduction	</a:t>
            </a:r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people.inf.elte.hu/lorincz/Files/RL_2006/SuttonBook.pdf</a:t>
            </a:r>
            <a:endParaRPr lang="en-US" sz="2400" dirty="0" smtClean="0"/>
          </a:p>
          <a:p>
            <a:pPr marL="228600" lvl="1">
              <a:spcBef>
                <a:spcPts val="1000"/>
              </a:spcBef>
            </a:pPr>
            <a:r>
              <a:rPr lang="en-US" altLang="zh-CN" sz="2800" dirty="0"/>
              <a:t>Paper </a:t>
            </a:r>
            <a:r>
              <a:rPr lang="en-US" altLang="zh-CN" sz="2800" dirty="0" smtClean="0"/>
              <a:t>list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github.com/junhyukoh/deep-reinforcement-learning-papers</a:t>
            </a:r>
            <a:endParaRPr lang="en-US" sz="2400" dirty="0" smtClean="0"/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github.com/muupan/deep-reinforcement-learning-papers</a:t>
            </a:r>
            <a:endParaRPr lang="en-US" sz="2400" dirty="0" smtClean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sz="2800" dirty="0" smtClean="0"/>
              <a:t>Blogs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US" sz="2400" dirty="0">
                <a:hlinkClick r:id="rId7"/>
              </a:rPr>
              <a:t>http://</a:t>
            </a:r>
            <a:r>
              <a:rPr lang="en-US" sz="2400" dirty="0" smtClean="0">
                <a:hlinkClick r:id="rId7"/>
              </a:rPr>
              <a:t>blog.csdn.net/column/details/deeprl.html</a:t>
            </a:r>
            <a:endParaRPr lang="en-US" sz="2400" dirty="0" smtClean="0"/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US" sz="2400" dirty="0">
                <a:hlinkClick r:id="rId8"/>
              </a:rPr>
              <a:t>https://</a:t>
            </a:r>
            <a:r>
              <a:rPr lang="en-US" sz="2400" dirty="0" smtClean="0">
                <a:hlinkClick r:id="rId8"/>
              </a:rPr>
              <a:t>www.zhihu.com/people/flood-sung/posts</a:t>
            </a:r>
            <a:endParaRPr lang="en-US" sz="2400" dirty="0" smtClean="0"/>
          </a:p>
          <a:p>
            <a:pPr marL="457200" lvl="2" indent="0">
              <a:lnSpc>
                <a:spcPct val="100000"/>
              </a:lnSpc>
              <a:spcBef>
                <a:spcPts val="1000"/>
              </a:spcBef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64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35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/>
              <a:t>Thanks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4011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30058" y="54304"/>
            <a:ext cx="4775200" cy="18142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7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954811"/>
              </p:ext>
            </p:extLst>
          </p:nvPr>
        </p:nvGraphicFramePr>
        <p:xfrm>
          <a:off x="838200" y="13112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1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92" y="-8525"/>
            <a:ext cx="3836170" cy="1325563"/>
          </a:xfrm>
        </p:spPr>
        <p:txBody>
          <a:bodyPr/>
          <a:lstStyle/>
          <a:p>
            <a:r>
              <a:rPr lang="en-US" sz="4800" dirty="0" smtClean="0"/>
              <a:t>MDP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2900" y="2632907"/>
                <a:ext cx="262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2632907"/>
                <a:ext cx="2623539" cy="369332"/>
              </a:xfrm>
              <a:prstGeom prst="rect">
                <a:avLst/>
              </a:prstGeom>
              <a:blipFill>
                <a:blip r:embed="rId2"/>
                <a:stretch>
                  <a:fillRect l="-1163" r="-2558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2900" y="3135382"/>
                <a:ext cx="2139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3135382"/>
                <a:ext cx="2139688" cy="369332"/>
              </a:xfrm>
              <a:prstGeom prst="rect">
                <a:avLst/>
              </a:prstGeom>
              <a:blipFill>
                <a:blip r:embed="rId3"/>
                <a:stretch>
                  <a:fillRect l="-3134" r="-284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900" y="3613471"/>
                <a:ext cx="27699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𝑠𝑝𝑎𝑐𝑒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3613471"/>
                <a:ext cx="2769989" cy="369332"/>
              </a:xfrm>
              <a:prstGeom prst="rect">
                <a:avLst/>
              </a:prstGeom>
              <a:blipFill>
                <a:blip r:embed="rId4"/>
                <a:stretch>
                  <a:fillRect l="-396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900" y="4015650"/>
                <a:ext cx="5241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4015650"/>
                <a:ext cx="5241307" cy="369332"/>
              </a:xfrm>
              <a:prstGeom prst="rect">
                <a:avLst/>
              </a:prstGeom>
              <a:blipFill>
                <a:blip r:embed="rId5"/>
                <a:stretch>
                  <a:fillRect l="-931" r="-81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53498" y="4487043"/>
                <a:ext cx="540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𝑡𝑟𝑎𝑛𝑠𝑖𝑡𝑖𝑜𝑛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98" y="4487043"/>
                <a:ext cx="5409943" cy="369332"/>
              </a:xfrm>
              <a:prstGeom prst="rect">
                <a:avLst/>
              </a:prstGeom>
              <a:blipFill>
                <a:blip r:embed="rId6"/>
                <a:stretch>
                  <a:fillRect r="-169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2900" y="4958437"/>
                <a:ext cx="39153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𝑑𝑖𝑠𝑐𝑜𝑢𝑛𝑡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4958437"/>
                <a:ext cx="3915303" cy="369332"/>
              </a:xfrm>
              <a:prstGeom prst="rect">
                <a:avLst/>
              </a:prstGeom>
              <a:blipFill>
                <a:blip r:embed="rId7"/>
                <a:stretch>
                  <a:fillRect l="-1402" r="-249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7621"/>
          <a:stretch/>
        </p:blipFill>
        <p:spPr>
          <a:xfrm>
            <a:off x="7903124" y="137705"/>
            <a:ext cx="3358406" cy="33997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45" y="3810142"/>
            <a:ext cx="3117204" cy="28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Notation</a:t>
            </a:r>
          </a:p>
          <a:p>
            <a:endParaRPr lang="zh-CN" altLang="en-US" dirty="0"/>
          </a:p>
        </p:txBody>
      </p:sp>
      <p:sp>
        <p:nvSpPr>
          <p:cNvPr id="4" name="TextBox 15"/>
          <p:cNvSpPr txBox="1"/>
          <p:nvPr/>
        </p:nvSpPr>
        <p:spPr>
          <a:xfrm>
            <a:off x="3565309" y="26862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392280" y="3161407"/>
                <a:ext cx="64886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Policy  : 	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280" y="3161407"/>
                <a:ext cx="6488636" cy="461665"/>
              </a:xfrm>
              <a:prstGeom prst="rect">
                <a:avLst/>
              </a:prstGeom>
              <a:blipFill>
                <a:blip r:embed="rId2"/>
                <a:stretch>
                  <a:fillRect l="-1408" t="-132000" r="-10329" b="-19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278970" y="3692600"/>
                <a:ext cx="6161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0" dirty="0" smtClean="0"/>
                  <a:t>Value function :	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70" y="3692600"/>
                <a:ext cx="6161880" cy="461665"/>
              </a:xfrm>
              <a:prstGeom prst="rect">
                <a:avLst/>
              </a:prstGeom>
              <a:blipFill>
                <a:blip r:embed="rId3"/>
                <a:stretch>
                  <a:fillRect l="-1583" t="-132000" r="-8704" b="-19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249942" y="4219154"/>
                <a:ext cx="7347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Action value function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42" y="4219154"/>
                <a:ext cx="7347845" cy="461665"/>
              </a:xfrm>
              <a:prstGeom prst="rect">
                <a:avLst/>
              </a:prstGeom>
              <a:blipFill>
                <a:blip r:embed="rId4"/>
                <a:stretch>
                  <a:fillRect l="-1245" t="-130263" r="-8548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45976" y="2553484"/>
                <a:ext cx="5376408" cy="607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Return : 		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76" y="2553484"/>
                <a:ext cx="5376408" cy="607923"/>
              </a:xfrm>
              <a:prstGeom prst="rect">
                <a:avLst/>
              </a:prstGeom>
              <a:blipFill>
                <a:blip r:embed="rId5"/>
                <a:stretch>
                  <a:fillRect l="-1701" b="-1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278970" y="5264714"/>
                <a:ext cx="8084141" cy="1378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Goal : 		maximize the expected return  </a:t>
                </a:r>
              </a:p>
              <a:p>
                <a:r>
                  <a:rPr lang="en-US" altLang="zh-CN" sz="2400" dirty="0" smtClean="0"/>
                  <a:t>		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70" y="5264714"/>
                <a:ext cx="8084141" cy="1378967"/>
              </a:xfrm>
              <a:prstGeom prst="rect">
                <a:avLst/>
              </a:prstGeom>
              <a:blipFill>
                <a:blip r:embed="rId6"/>
                <a:stretch>
                  <a:fillRect l="-1207" t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8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67" y="2745835"/>
            <a:ext cx="6133333" cy="34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75" y="2531550"/>
            <a:ext cx="5523809" cy="392380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131892" y="-8525"/>
            <a:ext cx="3836170" cy="1325563"/>
          </a:xfrm>
        </p:spPr>
        <p:txBody>
          <a:bodyPr/>
          <a:lstStyle/>
          <a:p>
            <a:r>
              <a:rPr lang="en-US" sz="4800" b="1" dirty="0" smtClean="0"/>
              <a:t>Value function</a:t>
            </a:r>
            <a:endParaRPr lang="en-US" sz="4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4"/>
              <p:cNvSpPr/>
              <p:nvPr/>
            </p:nvSpPr>
            <p:spPr>
              <a:xfrm>
                <a:off x="1246657" y="971247"/>
                <a:ext cx="5803320" cy="1774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′))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′))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7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57" y="971247"/>
                <a:ext cx="5803320" cy="1774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1363</Words>
  <Application>Microsoft Office PowerPoint</Application>
  <PresentationFormat>Widescreen</PresentationFormat>
  <Paragraphs>483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Theme</vt:lpstr>
      <vt:lpstr>Deep Reinforcement Learning</vt:lpstr>
      <vt:lpstr>content</vt:lpstr>
      <vt:lpstr>PowerPoint Presentation</vt:lpstr>
      <vt:lpstr>A simple example</vt:lpstr>
      <vt:lpstr>PowerPoint Presentation</vt:lpstr>
      <vt:lpstr>What is reinforcement learning</vt:lpstr>
      <vt:lpstr>MDP</vt:lpstr>
      <vt:lpstr>Reinforcement learning</vt:lpstr>
      <vt:lpstr>Value function</vt:lpstr>
      <vt:lpstr>PowerPoint Presentation</vt:lpstr>
      <vt:lpstr>PowerPoint Presentation</vt:lpstr>
      <vt:lpstr>PowerPoint Presentation</vt:lpstr>
      <vt:lpstr>Algorithms</vt:lpstr>
      <vt:lpstr>Algorithms DP (Dynamic Programming)</vt:lpstr>
      <vt:lpstr>Policy iteration</vt:lpstr>
      <vt:lpstr>An example</vt:lpstr>
      <vt:lpstr>PowerPoint Presentation</vt:lpstr>
      <vt:lpstr>An example</vt:lpstr>
      <vt:lpstr>Optimal value function</vt:lpstr>
      <vt:lpstr>Algorithms MC (Monte Carlo)</vt:lpstr>
      <vt:lpstr>Initial MC algorithms</vt:lpstr>
      <vt:lpstr>On policy and off policy </vt:lpstr>
      <vt:lpstr>On policy and off policy </vt:lpstr>
      <vt:lpstr>An example</vt:lpstr>
      <vt:lpstr>Algorithms TD (Temporal Difference)</vt:lpstr>
      <vt:lpstr>TD</vt:lpstr>
      <vt:lpstr>PowerPoint Presentation</vt:lpstr>
      <vt:lpstr>Policy Gradient</vt:lpstr>
      <vt:lpstr>PowerPoint Presentation</vt:lpstr>
      <vt:lpstr>                                                                                                                </vt:lpstr>
      <vt:lpstr>Function approximation</vt:lpstr>
      <vt:lpstr>An example</vt:lpstr>
      <vt:lpstr>Policy Gradient</vt:lpstr>
      <vt:lpstr>PowerPoint Presentation</vt:lpstr>
      <vt:lpstr>Deep Neural Network</vt:lpstr>
      <vt:lpstr>PowerPoint Presentation</vt:lpstr>
      <vt:lpstr>Deep reinforcement learning </vt:lpstr>
      <vt:lpstr>An example (QDN)</vt:lpstr>
      <vt:lpstr>An example (DDPG)      (deterministic deep policy gradient)</vt:lpstr>
      <vt:lpstr>Convergence issue</vt:lpstr>
      <vt:lpstr>Some trick</vt:lpstr>
      <vt:lpstr>Asynchronous</vt:lpstr>
      <vt:lpstr>Variance reduce</vt:lpstr>
      <vt:lpstr>My thinking</vt:lpstr>
      <vt:lpstr>PowerPoint Presentation</vt:lpstr>
      <vt:lpstr>PowerPoint Presentation</vt:lpstr>
      <vt:lpstr>Some reference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</dc:title>
  <dc:creator>Yue Wang (MSR Student-Person Consulting)</dc:creator>
  <cp:lastModifiedBy>Yue Wang (MSR Student-Person Consulting)</cp:lastModifiedBy>
  <cp:revision>160</cp:revision>
  <dcterms:created xsi:type="dcterms:W3CDTF">2016-10-09T01:31:03Z</dcterms:created>
  <dcterms:modified xsi:type="dcterms:W3CDTF">2016-10-18T13:26:49Z</dcterms:modified>
</cp:coreProperties>
</file>